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D3E8C6"/>
    <a:srgbClr val="B4D79D"/>
    <a:srgbClr val="B4F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Halliwell" userId="d6bee9ed829d4d6b" providerId="LiveId" clId="{EF99346C-92E8-4E16-8153-30A83E94FB5E}"/>
    <pc:docChg chg="undo custSel addSld modSld sldOrd">
      <pc:chgData name="Xavier Halliwell" userId="d6bee9ed829d4d6b" providerId="LiveId" clId="{EF99346C-92E8-4E16-8153-30A83E94FB5E}" dt="2019-12-17T06:59:52.631" v="5102"/>
      <pc:docMkLst>
        <pc:docMk/>
      </pc:docMkLst>
      <pc:sldChg chg="addSp delSp modSp setBg modAnim">
        <pc:chgData name="Xavier Halliwell" userId="d6bee9ed829d4d6b" providerId="LiveId" clId="{EF99346C-92E8-4E16-8153-30A83E94FB5E}" dt="2019-12-17T06:59:19.225" v="5095"/>
        <pc:sldMkLst>
          <pc:docMk/>
          <pc:sldMk cId="1204414421" sldId="256"/>
        </pc:sldMkLst>
        <pc:spChg chg="del">
          <ac:chgData name="Xavier Halliwell" userId="d6bee9ed829d4d6b" providerId="LiveId" clId="{EF99346C-92E8-4E16-8153-30A83E94FB5E}" dt="2019-12-17T03:01:43.089" v="0" actId="478"/>
          <ac:spMkLst>
            <pc:docMk/>
            <pc:sldMk cId="1204414421" sldId="256"/>
            <ac:spMk id="2" creationId="{861E8231-21F0-4E43-B2BE-89A199357C00}"/>
          </ac:spMkLst>
        </pc:spChg>
        <pc:spChg chg="del">
          <ac:chgData name="Xavier Halliwell" userId="d6bee9ed829d4d6b" providerId="LiveId" clId="{EF99346C-92E8-4E16-8153-30A83E94FB5E}" dt="2019-12-17T03:01:43.089" v="0" actId="478"/>
          <ac:spMkLst>
            <pc:docMk/>
            <pc:sldMk cId="1204414421" sldId="256"/>
            <ac:spMk id="3" creationId="{ABFD2A58-484E-4565-A48F-E79302BCF200}"/>
          </ac:spMkLst>
        </pc:spChg>
        <pc:spChg chg="add del mod">
          <ac:chgData name="Xavier Halliwell" userId="d6bee9ed829d4d6b" providerId="LiveId" clId="{EF99346C-92E8-4E16-8153-30A83E94FB5E}" dt="2019-12-17T03:02:17.305" v="2" actId="11529"/>
          <ac:spMkLst>
            <pc:docMk/>
            <pc:sldMk cId="1204414421" sldId="256"/>
            <ac:spMk id="4" creationId="{F4117971-86DA-4DDF-858C-42E760D1FAC8}"/>
          </ac:spMkLst>
        </pc:spChg>
        <pc:spChg chg="add mod ord">
          <ac:chgData name="Xavier Halliwell" userId="d6bee9ed829d4d6b" providerId="LiveId" clId="{EF99346C-92E8-4E16-8153-30A83E94FB5E}" dt="2019-12-17T03:10:56.517" v="101" actId="14100"/>
          <ac:spMkLst>
            <pc:docMk/>
            <pc:sldMk cId="1204414421" sldId="256"/>
            <ac:spMk id="5" creationId="{90A883D3-3BE9-4D5E-B19D-93E86D62CFD1}"/>
          </ac:spMkLst>
        </pc:spChg>
        <pc:spChg chg="add mod ord">
          <ac:chgData name="Xavier Halliwell" userId="d6bee9ed829d4d6b" providerId="LiveId" clId="{EF99346C-92E8-4E16-8153-30A83E94FB5E}" dt="2019-12-17T03:11:31.259" v="108" actId="166"/>
          <ac:spMkLst>
            <pc:docMk/>
            <pc:sldMk cId="1204414421" sldId="256"/>
            <ac:spMk id="6" creationId="{3D932079-295C-4E8C-8B8A-1C0FB3FDA2C1}"/>
          </ac:spMkLst>
        </pc:spChg>
        <pc:spChg chg="add mod">
          <ac:chgData name="Xavier Halliwell" userId="d6bee9ed829d4d6b" providerId="LiveId" clId="{EF99346C-92E8-4E16-8153-30A83E94FB5E}" dt="2019-12-17T03:11:26.310" v="107" actId="1076"/>
          <ac:spMkLst>
            <pc:docMk/>
            <pc:sldMk cId="1204414421" sldId="256"/>
            <ac:spMk id="7" creationId="{2EE693AF-EFDD-43C8-90EB-48C45D05DA88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8" creationId="{28DC20D6-DE78-4CDA-A22E-3682C7ED33C1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9" creationId="{19472804-FABB-47A5-BA5C-F4EFF519575A}"/>
          </ac:spMkLst>
        </pc:spChg>
        <pc:spChg chg="add mod">
          <ac:chgData name="Xavier Halliwell" userId="d6bee9ed829d4d6b" providerId="LiveId" clId="{EF99346C-92E8-4E16-8153-30A83E94FB5E}" dt="2019-12-17T03:07:36.024" v="75" actId="207"/>
          <ac:spMkLst>
            <pc:docMk/>
            <pc:sldMk cId="1204414421" sldId="256"/>
            <ac:spMk id="10" creationId="{FF147CDB-65BA-4482-AD0E-3100D92C930B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1" creationId="{14195592-CEA4-4CEF-A058-347A4915A498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2" creationId="{A10BCECD-ACF9-4F56-A74D-90EEFE357E8C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3" creationId="{3B7F520C-F07E-4E41-8048-B30E896975B1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4" creationId="{DF59429D-2C8D-4FA6-AFC0-78DC91291B80}"/>
          </ac:spMkLst>
        </pc:spChg>
        <pc:spChg chg="add mod">
          <ac:chgData name="Xavier Halliwell" userId="d6bee9ed829d4d6b" providerId="LiveId" clId="{EF99346C-92E8-4E16-8153-30A83E94FB5E}" dt="2019-12-17T03:07:44.519" v="77" actId="207"/>
          <ac:spMkLst>
            <pc:docMk/>
            <pc:sldMk cId="1204414421" sldId="256"/>
            <ac:spMk id="15" creationId="{5677BEA5-A0EF-4F2F-9EE5-40D6FDBE4033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6" creationId="{B53F7316-B12D-4A59-B0DC-97B15B57EC0A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7" creationId="{08DEC8EC-8765-417C-B37E-6D957CF69328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8" creationId="{1D44C088-3F7D-4786-98DC-8E248FEBC754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19" creationId="{CB75167F-D865-4B90-AFB5-DDC1BB873E37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0" creationId="{74C91C93-7DE6-4FF9-9B37-F989061C3050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1" creationId="{6CCC7035-F829-45A6-980E-4AB08B90240F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2" creationId="{C7C88C45-C3DF-409B-9A83-F40395D60612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3" creationId="{8E79E080-E007-403D-84C5-8A70CC230D11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4" creationId="{9D8E98E0-BFC9-4454-9B82-D65BD8BFD716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5" creationId="{F912A4F0-E4F2-410C-B528-1C98D618E2B6}"/>
          </ac:spMkLst>
        </pc:spChg>
        <pc:spChg chg="add mod">
          <ac:chgData name="Xavier Halliwell" userId="d6bee9ed829d4d6b" providerId="LiveId" clId="{EF99346C-92E8-4E16-8153-30A83E94FB5E}" dt="2019-12-17T03:06:03" v="55" actId="1076"/>
          <ac:spMkLst>
            <pc:docMk/>
            <pc:sldMk cId="1204414421" sldId="256"/>
            <ac:spMk id="26" creationId="{279EB98E-4057-460F-9F36-8437451BC930}"/>
          </ac:spMkLst>
        </pc:spChg>
        <pc:spChg chg="add mod">
          <ac:chgData name="Xavier Halliwell" userId="d6bee9ed829d4d6b" providerId="LiveId" clId="{EF99346C-92E8-4E16-8153-30A83E94FB5E}" dt="2019-12-17T03:08:12.471" v="79" actId="1076"/>
          <ac:spMkLst>
            <pc:docMk/>
            <pc:sldMk cId="1204414421" sldId="256"/>
            <ac:spMk id="27" creationId="{F02F50AB-BAC2-4489-8320-FE71259853F1}"/>
          </ac:spMkLst>
        </pc:spChg>
        <pc:spChg chg="add mod">
          <ac:chgData name="Xavier Halliwell" userId="d6bee9ed829d4d6b" providerId="LiveId" clId="{EF99346C-92E8-4E16-8153-30A83E94FB5E}" dt="2019-12-17T03:11:00.203" v="102" actId="1076"/>
          <ac:spMkLst>
            <pc:docMk/>
            <pc:sldMk cId="1204414421" sldId="256"/>
            <ac:spMk id="28" creationId="{7DCFE131-DAB2-4ECA-91E3-7F09882CDCB1}"/>
          </ac:spMkLst>
        </pc:spChg>
        <pc:spChg chg="add mod ord">
          <ac:chgData name="Xavier Halliwell" userId="d6bee9ed829d4d6b" providerId="LiveId" clId="{EF99346C-92E8-4E16-8153-30A83E94FB5E}" dt="2019-12-17T03:10:11.026" v="97" actId="167"/>
          <ac:spMkLst>
            <pc:docMk/>
            <pc:sldMk cId="1204414421" sldId="256"/>
            <ac:spMk id="29" creationId="{00CBEC3F-AA4A-4578-B5D1-6E9FE78C73A2}"/>
          </ac:spMkLst>
        </pc:spChg>
        <pc:spChg chg="add mod">
          <ac:chgData name="Xavier Halliwell" userId="d6bee9ed829d4d6b" providerId="LiveId" clId="{EF99346C-92E8-4E16-8153-30A83E94FB5E}" dt="2019-12-17T03:11:15.979" v="104" actId="571"/>
          <ac:spMkLst>
            <pc:docMk/>
            <pc:sldMk cId="1204414421" sldId="256"/>
            <ac:spMk id="30" creationId="{D16619F4-7ACA-48F7-B6A7-755512406448}"/>
          </ac:spMkLst>
        </pc:spChg>
        <pc:spChg chg="add mod ord">
          <ac:chgData name="Xavier Halliwell" userId="d6bee9ed829d4d6b" providerId="LiveId" clId="{EF99346C-92E8-4E16-8153-30A83E94FB5E}" dt="2019-12-17T03:11:22.955" v="106" actId="167"/>
          <ac:spMkLst>
            <pc:docMk/>
            <pc:sldMk cId="1204414421" sldId="256"/>
            <ac:spMk id="31" creationId="{24AF186A-B209-4C06-B0B7-C9E88745387C}"/>
          </ac:spMkLst>
        </pc:spChg>
        <pc:spChg chg="add mod">
          <ac:chgData name="Xavier Halliwell" userId="d6bee9ed829d4d6b" providerId="LiveId" clId="{EF99346C-92E8-4E16-8153-30A83E94FB5E}" dt="2019-12-17T03:12:25.196" v="112" actId="1076"/>
          <ac:spMkLst>
            <pc:docMk/>
            <pc:sldMk cId="1204414421" sldId="256"/>
            <ac:spMk id="32" creationId="{52E8942C-7884-463B-BC54-00254FAE7CAD}"/>
          </ac:spMkLst>
        </pc:spChg>
        <pc:spChg chg="add del mod">
          <ac:chgData name="Xavier Halliwell" userId="d6bee9ed829d4d6b" providerId="LiveId" clId="{EF99346C-92E8-4E16-8153-30A83E94FB5E}" dt="2019-12-17T03:37:25.735" v="551" actId="478"/>
          <ac:spMkLst>
            <pc:docMk/>
            <pc:sldMk cId="1204414421" sldId="256"/>
            <ac:spMk id="33" creationId="{AAC12B59-1958-4E81-B628-D62C90AF1916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4" creationId="{8D0E25FA-EF60-4F46-8EBC-25F0AEBA73AE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5" creationId="{9DC31BE2-A968-4B1D-BE51-FADC5652D092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6" creationId="{2558E944-E78F-469F-AD26-03A435DA1832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7" creationId="{D6B5D1D3-E71B-4E9E-B68C-EE739A25B7A8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8" creationId="{E6F3EFCC-2633-4D33-942E-A92E6353164B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39" creationId="{E8034243-C214-490A-A4B6-EB8F8CC30705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0" creationId="{3CF3D6F6-4322-4169-A842-22ABA0665563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1" creationId="{99F3A4AC-5F01-4E40-8984-50F5A8B5137B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2" creationId="{104E7783-D83A-4709-A97D-7620BEF423CB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3" creationId="{BA9AE102-9596-4A59-95F0-C1144500C3F9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4" creationId="{4208B922-7FF9-4B84-889B-3A50D83E80E8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5" creationId="{1C5017C8-613D-45B2-AE36-47415B6240F6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6" creationId="{493CD70F-841A-4C12-9AD2-B3F1C50138B2}"/>
          </ac:spMkLst>
        </pc:spChg>
        <pc:spChg chg="add del mod">
          <ac:chgData name="Xavier Halliwell" userId="d6bee9ed829d4d6b" providerId="LiveId" clId="{EF99346C-92E8-4E16-8153-30A83E94FB5E}" dt="2019-12-17T03:27:23.776" v="443" actId="478"/>
          <ac:spMkLst>
            <pc:docMk/>
            <pc:sldMk cId="1204414421" sldId="256"/>
            <ac:spMk id="47" creationId="{0AC11D18-6D1E-43F6-8856-59C1A07D30DB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8" creationId="{3D83ECBB-0BEB-41BC-B868-F55EB32EDF36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49" creationId="{38458DAD-817E-48F0-B46E-B1BE313B66B0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0" creationId="{E2106C5F-8128-4C2D-8562-051CB2AFE98E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1" creationId="{39CF07EA-17DF-4406-9958-3ADE7FACFF96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2" creationId="{57FFAF52-C64B-4C52-944C-B85013AC21B0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3" creationId="{22ACEC72-1CB5-4059-A09E-76DB4B9E2A1E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4" creationId="{4C3FB0BA-0676-4B14-B635-CE4D00D0EDF7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55" creationId="{7E8A4233-2C41-45D4-947B-5FF97251779F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56" creationId="{2D9811DC-642F-4F71-82F3-310E24887D90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57" creationId="{7782FE98-4286-4D72-AB99-3064CB90E01D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58" creationId="{48838705-6915-410E-A6D7-A6F5E3E61F33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59" creationId="{B949BC16-0FBE-4318-BF73-16F277D1DE0E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60" creationId="{E4E844A0-02E5-4F16-B527-69A02D8D08E6}"/>
          </ac:spMkLst>
        </pc:spChg>
        <pc:spChg chg="add del mod">
          <ac:chgData name="Xavier Halliwell" userId="d6bee9ed829d4d6b" providerId="LiveId" clId="{EF99346C-92E8-4E16-8153-30A83E94FB5E}" dt="2019-12-17T03:48:10.217" v="1200" actId="478"/>
          <ac:spMkLst>
            <pc:docMk/>
            <pc:sldMk cId="1204414421" sldId="256"/>
            <ac:spMk id="61" creationId="{0A78610D-EBE1-4A55-AC2A-F866197E1879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2" creationId="{089B8110-75CC-4773-8CCD-174D4521606B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3" creationId="{3FB97658-6473-43A6-B2CF-41CFE1B4A5D0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64" creationId="{88A4DCBE-57D4-4D1E-8597-258EA96CFFAA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5" creationId="{453AEF77-5889-446A-B8FA-274005EC85AE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6" creationId="{36056F1A-C2CE-4085-A46B-62A5EFC66828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7" creationId="{543CD64C-2CB5-4024-A9F2-FF916C8D960E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68" creationId="{2AD3FD64-3606-44D4-A64A-02A0016B329C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69" creationId="{D914EAD5-8143-41C1-A0FD-35B6541940C5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0" creationId="{EDA2473F-5043-4CE5-A13F-05EA080BF47A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1" creationId="{7655FEA6-FC87-430F-9CF8-BC00838FDFB5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72" creationId="{2B766EFD-E080-4E42-8518-316D2B1FCE51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73" creationId="{6A327459-0D37-49C2-9915-D533DCCA707C}"/>
          </ac:spMkLst>
        </pc:spChg>
        <pc:spChg chg="add del mod">
          <ac:chgData name="Xavier Halliwell" userId="d6bee9ed829d4d6b" providerId="LiveId" clId="{EF99346C-92E8-4E16-8153-30A83E94FB5E}" dt="2019-12-17T03:27:25.456" v="444" actId="478"/>
          <ac:spMkLst>
            <pc:docMk/>
            <pc:sldMk cId="1204414421" sldId="256"/>
            <ac:spMk id="74" creationId="{6F5C0641-0456-4AAC-A7C3-D88770B0C333}"/>
          </ac:spMkLst>
        </pc:spChg>
        <pc:spChg chg="add del">
          <ac:chgData name="Xavier Halliwell" userId="d6bee9ed829d4d6b" providerId="LiveId" clId="{EF99346C-92E8-4E16-8153-30A83E94FB5E}" dt="2019-12-17T03:27:59.421" v="450" actId="478"/>
          <ac:spMkLst>
            <pc:docMk/>
            <pc:sldMk cId="1204414421" sldId="256"/>
            <ac:spMk id="75" creationId="{A7FC585A-89D5-474C-A9B9-D2125F5A42A8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6" creationId="{9E5AAC26-4C26-4E7C-9A35-C0B83361A05E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7" creationId="{6CCBBDA3-E41A-4660-8C81-B26B81A2BCCA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8" creationId="{07B0EC35-06C8-4741-B5DD-6F8D5628D6C8}"/>
          </ac:spMkLst>
        </pc:spChg>
        <pc:spChg chg="add mod">
          <ac:chgData name="Xavier Halliwell" userId="d6bee9ed829d4d6b" providerId="LiveId" clId="{EF99346C-92E8-4E16-8153-30A83E94FB5E}" dt="2019-12-17T03:45:16.095" v="1079" actId="1076"/>
          <ac:spMkLst>
            <pc:docMk/>
            <pc:sldMk cId="1204414421" sldId="256"/>
            <ac:spMk id="79" creationId="{5E91F4A1-C496-4EB6-BD7D-05D6AC36EC12}"/>
          </ac:spMkLst>
        </pc:spChg>
        <pc:spChg chg="add mod">
          <ac:chgData name="Xavier Halliwell" userId="d6bee9ed829d4d6b" providerId="LiveId" clId="{EF99346C-92E8-4E16-8153-30A83E94FB5E}" dt="2019-12-17T03:45:10.414" v="1078" actId="1076"/>
          <ac:spMkLst>
            <pc:docMk/>
            <pc:sldMk cId="1204414421" sldId="256"/>
            <ac:spMk id="80" creationId="{AC6F2173-C1F1-4A58-B7D0-47A7C69EBA37}"/>
          </ac:spMkLst>
        </pc:spChg>
        <pc:spChg chg="add mod">
          <ac:chgData name="Xavier Halliwell" userId="d6bee9ed829d4d6b" providerId="LiveId" clId="{EF99346C-92E8-4E16-8153-30A83E94FB5E}" dt="2019-12-17T03:46:15.345" v="1190" actId="113"/>
          <ac:spMkLst>
            <pc:docMk/>
            <pc:sldMk cId="1204414421" sldId="256"/>
            <ac:spMk id="81" creationId="{1D5CCDB8-E75F-42D9-91BA-9C4BF67EB705}"/>
          </ac:spMkLst>
        </pc:spChg>
        <pc:spChg chg="add mod">
          <ac:chgData name="Xavier Halliwell" userId="d6bee9ed829d4d6b" providerId="LiveId" clId="{EF99346C-92E8-4E16-8153-30A83E94FB5E}" dt="2019-12-17T03:46:35.227" v="1195" actId="1582"/>
          <ac:spMkLst>
            <pc:docMk/>
            <pc:sldMk cId="1204414421" sldId="256"/>
            <ac:spMk id="82" creationId="{D8C8AA78-9B63-46EE-9911-6291AC2B356D}"/>
          </ac:spMkLst>
        </pc:spChg>
        <pc:spChg chg="add mod">
          <ac:chgData name="Xavier Halliwell" userId="d6bee9ed829d4d6b" providerId="LiveId" clId="{EF99346C-92E8-4E16-8153-30A83E94FB5E}" dt="2019-12-17T06:58:20.702" v="5083" actId="207"/>
          <ac:spMkLst>
            <pc:docMk/>
            <pc:sldMk cId="1204414421" sldId="256"/>
            <ac:spMk id="83" creationId="{F080E75A-90B8-4800-AE82-83F9E7D33E30}"/>
          </ac:spMkLst>
        </pc:spChg>
      </pc:sldChg>
      <pc:sldChg chg="addSp delSp modSp add modTransition setBg modAnim">
        <pc:chgData name="Xavier Halliwell" userId="d6bee9ed829d4d6b" providerId="LiveId" clId="{EF99346C-92E8-4E16-8153-30A83E94FB5E}" dt="2019-12-17T06:59:13.849" v="5094"/>
        <pc:sldMkLst>
          <pc:docMk/>
          <pc:sldMk cId="269851368" sldId="257"/>
        </pc:sldMkLst>
        <pc:spChg chg="add mod">
          <ac:chgData name="Xavier Halliwell" userId="d6bee9ed829d4d6b" providerId="LiveId" clId="{EF99346C-92E8-4E16-8153-30A83E94FB5E}" dt="2019-12-17T04:15:52.070" v="1766" actId="1076"/>
          <ac:spMkLst>
            <pc:docMk/>
            <pc:sldMk cId="269851368" sldId="257"/>
            <ac:spMk id="2" creationId="{A558EB9A-528B-4343-87B2-AA0076A9A399}"/>
          </ac:spMkLst>
        </pc:spChg>
        <pc:spChg chg="add mod">
          <ac:chgData name="Xavier Halliwell" userId="d6bee9ed829d4d6b" providerId="LiveId" clId="{EF99346C-92E8-4E16-8153-30A83E94FB5E}" dt="2019-12-17T04:14:16.918" v="1748" actId="207"/>
          <ac:spMkLst>
            <pc:docMk/>
            <pc:sldMk cId="269851368" sldId="257"/>
            <ac:spMk id="3" creationId="{767BAB22-357D-4FCC-BDEA-A39CBAC1DED8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56" creationId="{2D9811DC-642F-4F71-82F3-310E24887D90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57" creationId="{7782FE98-4286-4D72-AB99-3064CB90E01D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58" creationId="{48838705-6915-410E-A6D7-A6F5E3E61F33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59" creationId="{B949BC16-0FBE-4318-BF73-16F277D1DE0E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60" creationId="{E4E844A0-02E5-4F16-B527-69A02D8D08E6}"/>
          </ac:spMkLst>
        </pc:spChg>
        <pc:spChg chg="del">
          <ac:chgData name="Xavier Halliwell" userId="d6bee9ed829d4d6b" providerId="LiveId" clId="{EF99346C-92E8-4E16-8153-30A83E94FB5E}" dt="2019-12-17T04:36:14.033" v="2549" actId="478"/>
          <ac:spMkLst>
            <pc:docMk/>
            <pc:sldMk cId="269851368" sldId="257"/>
            <ac:spMk id="61" creationId="{0A78610D-EBE1-4A55-AC2A-F866197E1879}"/>
          </ac:spMkLst>
        </pc:spChg>
        <pc:spChg chg="add mod">
          <ac:chgData name="Xavier Halliwell" userId="d6bee9ed829d4d6b" providerId="LiveId" clId="{EF99346C-92E8-4E16-8153-30A83E94FB5E}" dt="2019-12-17T04:14:16.918" v="1748" actId="207"/>
          <ac:spMkLst>
            <pc:docMk/>
            <pc:sldMk cId="269851368" sldId="257"/>
            <ac:spMk id="72" creationId="{86681315-F676-4889-9379-E9E50F0C80F2}"/>
          </ac:spMkLst>
        </pc:spChg>
        <pc:spChg chg="add mod">
          <ac:chgData name="Xavier Halliwell" userId="d6bee9ed829d4d6b" providerId="LiveId" clId="{EF99346C-92E8-4E16-8153-30A83E94FB5E}" dt="2019-12-17T04:14:16.918" v="1748" actId="207"/>
          <ac:spMkLst>
            <pc:docMk/>
            <pc:sldMk cId="269851368" sldId="257"/>
            <ac:spMk id="73" creationId="{0C5808D0-B42E-479A-BAC4-1D0C0DE89E3C}"/>
          </ac:spMkLst>
        </pc:spChg>
        <pc:spChg chg="add mod">
          <ac:chgData name="Xavier Halliwell" userId="d6bee9ed829d4d6b" providerId="LiveId" clId="{EF99346C-92E8-4E16-8153-30A83E94FB5E}" dt="2019-12-17T04:14:16.918" v="1748" actId="207"/>
          <ac:spMkLst>
            <pc:docMk/>
            <pc:sldMk cId="269851368" sldId="257"/>
            <ac:spMk id="74" creationId="{0F4C2592-6163-49C8-BB03-932EE8BA092D}"/>
          </ac:spMkLst>
        </pc:spChg>
        <pc:spChg chg="add del mod">
          <ac:chgData name="Xavier Halliwell" userId="d6bee9ed829d4d6b" providerId="LiveId" clId="{EF99346C-92E8-4E16-8153-30A83E94FB5E}" dt="2019-12-17T04:13:17.866" v="1686" actId="478"/>
          <ac:spMkLst>
            <pc:docMk/>
            <pc:sldMk cId="269851368" sldId="257"/>
            <ac:spMk id="75" creationId="{1D3091EB-F1B9-48CB-869E-2088323A7950}"/>
          </ac:spMkLst>
        </pc:spChg>
        <pc:spChg chg="mod">
          <ac:chgData name="Xavier Halliwell" userId="d6bee9ed829d4d6b" providerId="LiveId" clId="{EF99346C-92E8-4E16-8153-30A83E94FB5E}" dt="2019-12-17T03:52:32.723" v="1350" actId="1076"/>
          <ac:spMkLst>
            <pc:docMk/>
            <pc:sldMk cId="269851368" sldId="257"/>
            <ac:spMk id="77" creationId="{6CCBBDA3-E41A-4660-8C81-B26B81A2BCCA}"/>
          </ac:spMkLst>
        </pc:spChg>
        <pc:spChg chg="mod">
          <ac:chgData name="Xavier Halliwell" userId="d6bee9ed829d4d6b" providerId="LiveId" clId="{EF99346C-92E8-4E16-8153-30A83E94FB5E}" dt="2019-12-17T04:11:25.396" v="1489" actId="6549"/>
          <ac:spMkLst>
            <pc:docMk/>
            <pc:sldMk cId="269851368" sldId="257"/>
            <ac:spMk id="80" creationId="{AC6F2173-C1F1-4A58-B7D0-47A7C69EBA37}"/>
          </ac:spMkLst>
        </pc:spChg>
        <pc:spChg chg="del">
          <ac:chgData name="Xavier Halliwell" userId="d6bee9ed829d4d6b" providerId="LiveId" clId="{EF99346C-92E8-4E16-8153-30A83E94FB5E}" dt="2019-12-17T03:48:19.527" v="1201" actId="478"/>
          <ac:spMkLst>
            <pc:docMk/>
            <pc:sldMk cId="269851368" sldId="257"/>
            <ac:spMk id="81" creationId="{1D5CCDB8-E75F-42D9-91BA-9C4BF67EB705}"/>
          </ac:spMkLst>
        </pc:spChg>
        <pc:spChg chg="add">
          <ac:chgData name="Xavier Halliwell" userId="d6bee9ed829d4d6b" providerId="LiveId" clId="{EF99346C-92E8-4E16-8153-30A83E94FB5E}" dt="2019-12-17T06:58:25.299" v="5084"/>
          <ac:spMkLst>
            <pc:docMk/>
            <pc:sldMk cId="269851368" sldId="257"/>
            <ac:spMk id="83" creationId="{FCE76527-B98B-40CE-BE5D-DBD37A06335D}"/>
          </ac:spMkLst>
        </pc:spChg>
      </pc:sldChg>
      <pc:sldChg chg="addSp delSp modSp add setBg modAnim">
        <pc:chgData name="Xavier Halliwell" userId="d6bee9ed829d4d6b" providerId="LiveId" clId="{EF99346C-92E8-4E16-8153-30A83E94FB5E}" dt="2019-12-17T06:59:34.697" v="5098"/>
        <pc:sldMkLst>
          <pc:docMk/>
          <pc:sldMk cId="2717566709" sldId="258"/>
        </pc:sldMkLst>
        <pc:spChg chg="mod">
          <ac:chgData name="Xavier Halliwell" userId="d6bee9ed829d4d6b" providerId="LiveId" clId="{EF99346C-92E8-4E16-8153-30A83E94FB5E}" dt="2019-12-17T04:33:00.556" v="2459" actId="1076"/>
          <ac:spMkLst>
            <pc:docMk/>
            <pc:sldMk cId="2717566709" sldId="258"/>
            <ac:spMk id="2" creationId="{A558EB9A-528B-4343-87B2-AA0076A9A399}"/>
          </ac:spMkLst>
        </pc:spChg>
        <pc:spChg chg="del">
          <ac:chgData name="Xavier Halliwell" userId="d6bee9ed829d4d6b" providerId="LiveId" clId="{EF99346C-92E8-4E16-8153-30A83E94FB5E}" dt="2019-12-17T04:34:59.791" v="2461" actId="478"/>
          <ac:spMkLst>
            <pc:docMk/>
            <pc:sldMk cId="2717566709" sldId="258"/>
            <ac:spMk id="3" creationId="{767BAB22-357D-4FCC-BDEA-A39CBAC1DED8}"/>
          </ac:spMkLst>
        </pc:spChg>
        <pc:spChg chg="add mod">
          <ac:chgData name="Xavier Halliwell" userId="d6bee9ed829d4d6b" providerId="LiveId" clId="{EF99346C-92E8-4E16-8153-30A83E94FB5E}" dt="2019-12-17T04:37:29.788" v="2562" actId="208"/>
          <ac:spMkLst>
            <pc:docMk/>
            <pc:sldMk cId="2717566709" sldId="258"/>
            <ac:spMk id="4" creationId="{1EF78DCF-CA19-4F17-8E50-3E031E6677AD}"/>
          </ac:spMkLst>
        </pc:spChg>
        <pc:spChg chg="mod">
          <ac:chgData name="Xavier Halliwell" userId="d6bee9ed829d4d6b" providerId="LiveId" clId="{EF99346C-92E8-4E16-8153-30A83E94FB5E}" dt="2019-12-17T04:49:22.582" v="3118" actId="1076"/>
          <ac:spMkLst>
            <pc:docMk/>
            <pc:sldMk cId="2717566709" sldId="258"/>
            <ac:spMk id="5" creationId="{90A883D3-3BE9-4D5E-B19D-93E86D62CFD1}"/>
          </ac:spMkLst>
        </pc:spChg>
        <pc:spChg chg="mod">
          <ac:chgData name="Xavier Halliwell" userId="d6bee9ed829d4d6b" providerId="LiveId" clId="{EF99346C-92E8-4E16-8153-30A83E94FB5E}" dt="2019-12-17T04:29:03.046" v="2426" actId="1076"/>
          <ac:spMkLst>
            <pc:docMk/>
            <pc:sldMk cId="2717566709" sldId="258"/>
            <ac:spMk id="9" creationId="{19472804-FABB-47A5-BA5C-F4EFF519575A}"/>
          </ac:spMkLst>
        </pc:spChg>
        <pc:spChg chg="add mod">
          <ac:chgData name="Xavier Halliwell" userId="d6bee9ed829d4d6b" providerId="LiveId" clId="{EF99346C-92E8-4E16-8153-30A83E94FB5E}" dt="2019-12-17T04:42:39.759" v="2853" actId="1076"/>
          <ac:spMkLst>
            <pc:docMk/>
            <pc:sldMk cId="2717566709" sldId="258"/>
            <ac:spMk id="33" creationId="{A6F32372-6167-47B6-8EA1-6BFBA33F6520}"/>
          </ac:spMkLst>
        </pc:spChg>
        <pc:spChg chg="mod">
          <ac:chgData name="Xavier Halliwell" userId="d6bee9ed829d4d6b" providerId="LiveId" clId="{EF99346C-92E8-4E16-8153-30A83E94FB5E}" dt="2019-12-17T04:29:42.124" v="2431" actId="1076"/>
          <ac:spMkLst>
            <pc:docMk/>
            <pc:sldMk cId="2717566709" sldId="258"/>
            <ac:spMk id="34" creationId="{8D0E25FA-EF60-4F46-8EBC-25F0AEBA73AE}"/>
          </ac:spMkLst>
        </pc:spChg>
        <pc:spChg chg="mod">
          <ac:chgData name="Xavier Halliwell" userId="d6bee9ed829d4d6b" providerId="LiveId" clId="{EF99346C-92E8-4E16-8153-30A83E94FB5E}" dt="2019-12-17T04:30:14.812" v="2436" actId="1076"/>
          <ac:spMkLst>
            <pc:docMk/>
            <pc:sldMk cId="2717566709" sldId="258"/>
            <ac:spMk id="35" creationId="{9DC31BE2-A968-4B1D-BE51-FADC5652D092}"/>
          </ac:spMkLst>
        </pc:spChg>
        <pc:spChg chg="mod">
          <ac:chgData name="Xavier Halliwell" userId="d6bee9ed829d4d6b" providerId="LiveId" clId="{EF99346C-92E8-4E16-8153-30A83E94FB5E}" dt="2019-12-17T04:30:21.333" v="2437" actId="1076"/>
          <ac:spMkLst>
            <pc:docMk/>
            <pc:sldMk cId="2717566709" sldId="258"/>
            <ac:spMk id="36" creationId="{2558E944-E78F-469F-AD26-03A435DA1832}"/>
          </ac:spMkLst>
        </pc:spChg>
        <pc:spChg chg="mod">
          <ac:chgData name="Xavier Halliwell" userId="d6bee9ed829d4d6b" providerId="LiveId" clId="{EF99346C-92E8-4E16-8153-30A83E94FB5E}" dt="2019-12-17T04:32:56.052" v="2457" actId="1076"/>
          <ac:spMkLst>
            <pc:docMk/>
            <pc:sldMk cId="2717566709" sldId="258"/>
            <ac:spMk id="37" creationId="{D6B5D1D3-E71B-4E9E-B68C-EE739A25B7A8}"/>
          </ac:spMkLst>
        </pc:spChg>
        <pc:spChg chg="mod">
          <ac:chgData name="Xavier Halliwell" userId="d6bee9ed829d4d6b" providerId="LiveId" clId="{EF99346C-92E8-4E16-8153-30A83E94FB5E}" dt="2019-12-17T04:30:59.452" v="2441" actId="1076"/>
          <ac:spMkLst>
            <pc:docMk/>
            <pc:sldMk cId="2717566709" sldId="258"/>
            <ac:spMk id="38" creationId="{E6F3EFCC-2633-4D33-942E-A92E6353164B}"/>
          </ac:spMkLst>
        </pc:spChg>
        <pc:spChg chg="mod">
          <ac:chgData name="Xavier Halliwell" userId="d6bee9ed829d4d6b" providerId="LiveId" clId="{EF99346C-92E8-4E16-8153-30A83E94FB5E}" dt="2019-12-17T04:30:55.829" v="2440" actId="1076"/>
          <ac:spMkLst>
            <pc:docMk/>
            <pc:sldMk cId="2717566709" sldId="258"/>
            <ac:spMk id="39" creationId="{E8034243-C214-490A-A4B6-EB8F8CC30705}"/>
          </ac:spMkLst>
        </pc:spChg>
        <pc:spChg chg="mod">
          <ac:chgData name="Xavier Halliwell" userId="d6bee9ed829d4d6b" providerId="LiveId" clId="{EF99346C-92E8-4E16-8153-30A83E94FB5E}" dt="2019-12-17T04:30:36.548" v="2439" actId="1076"/>
          <ac:spMkLst>
            <pc:docMk/>
            <pc:sldMk cId="2717566709" sldId="258"/>
            <ac:spMk id="40" creationId="{3CF3D6F6-4322-4169-A842-22ABA0665563}"/>
          </ac:spMkLst>
        </pc:spChg>
        <pc:spChg chg="mod">
          <ac:chgData name="Xavier Halliwell" userId="d6bee9ed829d4d6b" providerId="LiveId" clId="{EF99346C-92E8-4E16-8153-30A83E94FB5E}" dt="2019-12-17T04:30:32.445" v="2438" actId="1076"/>
          <ac:spMkLst>
            <pc:docMk/>
            <pc:sldMk cId="2717566709" sldId="258"/>
            <ac:spMk id="41" creationId="{99F3A4AC-5F01-4E40-8984-50F5A8B5137B}"/>
          </ac:spMkLst>
        </pc:spChg>
        <pc:spChg chg="mod">
          <ac:chgData name="Xavier Halliwell" userId="d6bee9ed829d4d6b" providerId="LiveId" clId="{EF99346C-92E8-4E16-8153-30A83E94FB5E}" dt="2019-12-17T04:32:52.036" v="2456" actId="1076"/>
          <ac:spMkLst>
            <pc:docMk/>
            <pc:sldMk cId="2717566709" sldId="258"/>
            <ac:spMk id="42" creationId="{104E7783-D83A-4709-A97D-7620BEF423CB}"/>
          </ac:spMkLst>
        </pc:spChg>
        <pc:spChg chg="mod">
          <ac:chgData name="Xavier Halliwell" userId="d6bee9ed829d4d6b" providerId="LiveId" clId="{EF99346C-92E8-4E16-8153-30A83E94FB5E}" dt="2019-12-17T04:32:48.572" v="2455" actId="1076"/>
          <ac:spMkLst>
            <pc:docMk/>
            <pc:sldMk cId="2717566709" sldId="258"/>
            <ac:spMk id="43" creationId="{BA9AE102-9596-4A59-95F0-C1144500C3F9}"/>
          </ac:spMkLst>
        </pc:spChg>
        <pc:spChg chg="mod">
          <ac:chgData name="Xavier Halliwell" userId="d6bee9ed829d4d6b" providerId="LiveId" clId="{EF99346C-92E8-4E16-8153-30A83E94FB5E}" dt="2019-12-17T04:31:23.796" v="2445" actId="1076"/>
          <ac:spMkLst>
            <pc:docMk/>
            <pc:sldMk cId="2717566709" sldId="258"/>
            <ac:spMk id="44" creationId="{4208B922-7FF9-4B84-889B-3A50D83E80E8}"/>
          </ac:spMkLst>
        </pc:spChg>
        <pc:spChg chg="mod">
          <ac:chgData name="Xavier Halliwell" userId="d6bee9ed829d4d6b" providerId="LiveId" clId="{EF99346C-92E8-4E16-8153-30A83E94FB5E}" dt="2019-12-17T04:57:36.699" v="3686" actId="1076"/>
          <ac:spMkLst>
            <pc:docMk/>
            <pc:sldMk cId="2717566709" sldId="258"/>
            <ac:spMk id="45" creationId="{1C5017C8-613D-45B2-AE36-47415B6240F6}"/>
          </ac:spMkLst>
        </pc:spChg>
        <pc:spChg chg="mod">
          <ac:chgData name="Xavier Halliwell" userId="d6bee9ed829d4d6b" providerId="LiveId" clId="{EF99346C-92E8-4E16-8153-30A83E94FB5E}" dt="2019-12-17T04:29:08.308" v="2427" actId="1076"/>
          <ac:spMkLst>
            <pc:docMk/>
            <pc:sldMk cId="2717566709" sldId="258"/>
            <ac:spMk id="46" creationId="{493CD70F-841A-4C12-9AD2-B3F1C50138B2}"/>
          </ac:spMkLst>
        </pc:spChg>
        <pc:spChg chg="add mod">
          <ac:chgData name="Xavier Halliwell" userId="d6bee9ed829d4d6b" providerId="LiveId" clId="{EF99346C-92E8-4E16-8153-30A83E94FB5E}" dt="2019-12-17T04:42:03.821" v="2843" actId="208"/>
          <ac:spMkLst>
            <pc:docMk/>
            <pc:sldMk cId="2717566709" sldId="258"/>
            <ac:spMk id="47" creationId="{2D403BA6-3BE3-4D94-8FA0-4F7CA8970549}"/>
          </ac:spMkLst>
        </pc:spChg>
        <pc:spChg chg="mod">
          <ac:chgData name="Xavier Halliwell" userId="d6bee9ed829d4d6b" providerId="LiveId" clId="{EF99346C-92E8-4E16-8153-30A83E94FB5E}" dt="2019-12-17T04:32:14.770" v="2452" actId="1035"/>
          <ac:spMkLst>
            <pc:docMk/>
            <pc:sldMk cId="2717566709" sldId="258"/>
            <ac:spMk id="48" creationId="{3D83ECBB-0BEB-41BC-B868-F55EB32EDF36}"/>
          </ac:spMkLst>
        </pc:spChg>
        <pc:spChg chg="mod">
          <ac:chgData name="Xavier Halliwell" userId="d6bee9ed829d4d6b" providerId="LiveId" clId="{EF99346C-92E8-4E16-8153-30A83E94FB5E}" dt="2019-12-17T04:32:06.036" v="2448" actId="1076"/>
          <ac:spMkLst>
            <pc:docMk/>
            <pc:sldMk cId="2717566709" sldId="258"/>
            <ac:spMk id="49" creationId="{38458DAD-817E-48F0-B46E-B1BE313B66B0}"/>
          </ac:spMkLst>
        </pc:spChg>
        <pc:spChg chg="mod">
          <ac:chgData name="Xavier Halliwell" userId="d6bee9ed829d4d6b" providerId="LiveId" clId="{EF99346C-92E8-4E16-8153-30A83E94FB5E}" dt="2019-12-17T04:28:08.300" v="2417" actId="1076"/>
          <ac:spMkLst>
            <pc:docMk/>
            <pc:sldMk cId="2717566709" sldId="258"/>
            <ac:spMk id="50" creationId="{E2106C5F-8128-4C2D-8562-051CB2AFE98E}"/>
          </ac:spMkLst>
        </pc:spChg>
        <pc:spChg chg="mod">
          <ac:chgData name="Xavier Halliwell" userId="d6bee9ed829d4d6b" providerId="LiveId" clId="{EF99346C-92E8-4E16-8153-30A83E94FB5E}" dt="2019-12-17T04:28:30.412" v="2421" actId="1076"/>
          <ac:spMkLst>
            <pc:docMk/>
            <pc:sldMk cId="2717566709" sldId="258"/>
            <ac:spMk id="51" creationId="{39CF07EA-17DF-4406-9958-3ADE7FACFF96}"/>
          </ac:spMkLst>
        </pc:spChg>
        <pc:spChg chg="mod">
          <ac:chgData name="Xavier Halliwell" userId="d6bee9ed829d4d6b" providerId="LiveId" clId="{EF99346C-92E8-4E16-8153-30A83E94FB5E}" dt="2019-12-17T04:29:11.412" v="2428" actId="1076"/>
          <ac:spMkLst>
            <pc:docMk/>
            <pc:sldMk cId="2717566709" sldId="258"/>
            <ac:spMk id="52" creationId="{57FFAF52-C64B-4C52-944C-B85013AC21B0}"/>
          </ac:spMkLst>
        </pc:spChg>
        <pc:spChg chg="mod">
          <ac:chgData name="Xavier Halliwell" userId="d6bee9ed829d4d6b" providerId="LiveId" clId="{EF99346C-92E8-4E16-8153-30A83E94FB5E}" dt="2019-12-17T04:28:43.292" v="2423" actId="1076"/>
          <ac:spMkLst>
            <pc:docMk/>
            <pc:sldMk cId="2717566709" sldId="258"/>
            <ac:spMk id="53" creationId="{22ACEC72-1CB5-4059-A09E-76DB4B9E2A1E}"/>
          </ac:spMkLst>
        </pc:spChg>
        <pc:spChg chg="mod">
          <ac:chgData name="Xavier Halliwell" userId="d6bee9ed829d4d6b" providerId="LiveId" clId="{EF99346C-92E8-4E16-8153-30A83E94FB5E}" dt="2019-12-17T04:32:24.196" v="2453" actId="1076"/>
          <ac:spMkLst>
            <pc:docMk/>
            <pc:sldMk cId="2717566709" sldId="258"/>
            <ac:spMk id="54" creationId="{4C3FB0BA-0676-4B14-B635-CE4D00D0EDF7}"/>
          </ac:spMkLst>
        </pc:spChg>
        <pc:spChg chg="mod">
          <ac:chgData name="Xavier Halliwell" userId="d6bee9ed829d4d6b" providerId="LiveId" clId="{EF99346C-92E8-4E16-8153-30A83E94FB5E}" dt="2019-12-17T04:31:03.260" v="2442" actId="1076"/>
          <ac:spMkLst>
            <pc:docMk/>
            <pc:sldMk cId="2717566709" sldId="258"/>
            <ac:spMk id="55" creationId="{7E8A4233-2C41-45D4-947B-5FF97251779F}"/>
          </ac:spMkLst>
        </pc:spChg>
        <pc:spChg chg="mod">
          <ac:chgData name="Xavier Halliwell" userId="d6bee9ed829d4d6b" providerId="LiveId" clId="{EF99346C-92E8-4E16-8153-30A83E94FB5E}" dt="2019-12-17T04:46:47.468" v="2951" actId="20577"/>
          <ac:spMkLst>
            <pc:docMk/>
            <pc:sldMk cId="2717566709" sldId="258"/>
            <ac:spMk id="56" creationId="{2D9811DC-642F-4F71-82F3-310E24887D90}"/>
          </ac:spMkLst>
        </pc:spChg>
        <pc:spChg chg="mod">
          <ac:chgData name="Xavier Halliwell" userId="d6bee9ed829d4d6b" providerId="LiveId" clId="{EF99346C-92E8-4E16-8153-30A83E94FB5E}" dt="2019-12-17T04:55:24.388" v="3488" actId="1076"/>
          <ac:spMkLst>
            <pc:docMk/>
            <pc:sldMk cId="2717566709" sldId="258"/>
            <ac:spMk id="57" creationId="{7782FE98-4286-4D72-AB99-3064CB90E01D}"/>
          </ac:spMkLst>
        </pc:spChg>
        <pc:spChg chg="mod">
          <ac:chgData name="Xavier Halliwell" userId="d6bee9ed829d4d6b" providerId="LiveId" clId="{EF99346C-92E8-4E16-8153-30A83E94FB5E}" dt="2019-12-17T04:36:23.012" v="2550" actId="1076"/>
          <ac:spMkLst>
            <pc:docMk/>
            <pc:sldMk cId="2717566709" sldId="258"/>
            <ac:spMk id="58" creationId="{48838705-6915-410E-A6D7-A6F5E3E61F33}"/>
          </ac:spMkLst>
        </pc:spChg>
        <pc:spChg chg="mod">
          <ac:chgData name="Xavier Halliwell" userId="d6bee9ed829d4d6b" providerId="LiveId" clId="{EF99346C-92E8-4E16-8153-30A83E94FB5E}" dt="2019-12-17T05:01:50.479" v="3791" actId="1076"/>
          <ac:spMkLst>
            <pc:docMk/>
            <pc:sldMk cId="2717566709" sldId="258"/>
            <ac:spMk id="59" creationId="{B949BC16-0FBE-4318-BF73-16F277D1DE0E}"/>
          </ac:spMkLst>
        </pc:spChg>
        <pc:spChg chg="mod">
          <ac:chgData name="Xavier Halliwell" userId="d6bee9ed829d4d6b" providerId="LiveId" clId="{EF99346C-92E8-4E16-8153-30A83E94FB5E}" dt="2019-12-17T04:57:12.313" v="3683" actId="1076"/>
          <ac:spMkLst>
            <pc:docMk/>
            <pc:sldMk cId="2717566709" sldId="258"/>
            <ac:spMk id="60" creationId="{E4E844A0-02E5-4F16-B527-69A02D8D08E6}"/>
          </ac:spMkLst>
        </pc:spChg>
        <pc:spChg chg="mod">
          <ac:chgData name="Xavier Halliwell" userId="d6bee9ed829d4d6b" providerId="LiveId" clId="{EF99346C-92E8-4E16-8153-30A83E94FB5E}" dt="2019-12-17T05:01:53.867" v="3792" actId="1076"/>
          <ac:spMkLst>
            <pc:docMk/>
            <pc:sldMk cId="2717566709" sldId="258"/>
            <ac:spMk id="61" creationId="{0A78610D-EBE1-4A55-AC2A-F866197E1879}"/>
          </ac:spMkLst>
        </pc:spChg>
        <pc:spChg chg="add mod">
          <ac:chgData name="Xavier Halliwell" userId="d6bee9ed829d4d6b" providerId="LiveId" clId="{EF99346C-92E8-4E16-8153-30A83E94FB5E}" dt="2019-12-17T04:50:07.444" v="3127" actId="208"/>
          <ac:spMkLst>
            <pc:docMk/>
            <pc:sldMk cId="2717566709" sldId="258"/>
            <ac:spMk id="62" creationId="{2C1E184A-05CE-4ECC-AE47-2B87A1FCD5D6}"/>
          </ac:spMkLst>
        </pc:spChg>
        <pc:spChg chg="mod">
          <ac:chgData name="Xavier Halliwell" userId="d6bee9ed829d4d6b" providerId="LiveId" clId="{EF99346C-92E8-4E16-8153-30A83E94FB5E}" dt="2019-12-17T04:57:36.699" v="3686" actId="1076"/>
          <ac:spMkLst>
            <pc:docMk/>
            <pc:sldMk cId="2717566709" sldId="258"/>
            <ac:spMk id="64" creationId="{88A4DCBE-57D4-4D1E-8597-258EA96CFFAA}"/>
          </ac:spMkLst>
        </pc:spChg>
        <pc:spChg chg="mod">
          <ac:chgData name="Xavier Halliwell" userId="d6bee9ed829d4d6b" providerId="LiveId" clId="{EF99346C-92E8-4E16-8153-30A83E94FB5E}" dt="2019-12-17T04:30:14.812" v="2436" actId="1076"/>
          <ac:spMkLst>
            <pc:docMk/>
            <pc:sldMk cId="2717566709" sldId="258"/>
            <ac:spMk id="69" creationId="{D914EAD5-8143-41C1-A0FD-35B6541940C5}"/>
          </ac:spMkLst>
        </pc:spChg>
        <pc:spChg chg="mod">
          <ac:chgData name="Xavier Halliwell" userId="d6bee9ed829d4d6b" providerId="LiveId" clId="{EF99346C-92E8-4E16-8153-30A83E94FB5E}" dt="2019-12-17T04:28:12.916" v="2418" actId="1076"/>
          <ac:spMkLst>
            <pc:docMk/>
            <pc:sldMk cId="2717566709" sldId="258"/>
            <ac:spMk id="70" creationId="{EDA2473F-5043-4CE5-A13F-05EA080BF47A}"/>
          </ac:spMkLst>
        </pc:spChg>
        <pc:spChg chg="mod">
          <ac:chgData name="Xavier Halliwell" userId="d6bee9ed829d4d6b" providerId="LiveId" clId="{EF99346C-92E8-4E16-8153-30A83E94FB5E}" dt="2019-12-17T04:28:17.636" v="2419" actId="1076"/>
          <ac:spMkLst>
            <pc:docMk/>
            <pc:sldMk cId="2717566709" sldId="258"/>
            <ac:spMk id="71" creationId="{7655FEA6-FC87-430F-9CF8-BC00838FDFB5}"/>
          </ac:spMkLst>
        </pc:spChg>
        <pc:spChg chg="del">
          <ac:chgData name="Xavier Halliwell" userId="d6bee9ed829d4d6b" providerId="LiveId" clId="{EF99346C-92E8-4E16-8153-30A83E94FB5E}" dt="2019-12-17T04:34:59.791" v="2461" actId="478"/>
          <ac:spMkLst>
            <pc:docMk/>
            <pc:sldMk cId="2717566709" sldId="258"/>
            <ac:spMk id="72" creationId="{86681315-F676-4889-9379-E9E50F0C80F2}"/>
          </ac:spMkLst>
        </pc:spChg>
        <pc:spChg chg="del">
          <ac:chgData name="Xavier Halliwell" userId="d6bee9ed829d4d6b" providerId="LiveId" clId="{EF99346C-92E8-4E16-8153-30A83E94FB5E}" dt="2019-12-17T04:34:59.791" v="2461" actId="478"/>
          <ac:spMkLst>
            <pc:docMk/>
            <pc:sldMk cId="2717566709" sldId="258"/>
            <ac:spMk id="73" creationId="{0C5808D0-B42E-479A-BAC4-1D0C0DE89E3C}"/>
          </ac:spMkLst>
        </pc:spChg>
        <pc:spChg chg="del">
          <ac:chgData name="Xavier Halliwell" userId="d6bee9ed829d4d6b" providerId="LiveId" clId="{EF99346C-92E8-4E16-8153-30A83E94FB5E}" dt="2019-12-17T04:34:59.791" v="2461" actId="478"/>
          <ac:spMkLst>
            <pc:docMk/>
            <pc:sldMk cId="2717566709" sldId="258"/>
            <ac:spMk id="74" creationId="{0F4C2592-6163-49C8-BB03-932EE8BA092D}"/>
          </ac:spMkLst>
        </pc:spChg>
        <pc:spChg chg="add mod">
          <ac:chgData name="Xavier Halliwell" userId="d6bee9ed829d4d6b" providerId="LiveId" clId="{EF99346C-92E8-4E16-8153-30A83E94FB5E}" dt="2019-12-17T04:45:56.531" v="2884" actId="1076"/>
          <ac:spMkLst>
            <pc:docMk/>
            <pc:sldMk cId="2717566709" sldId="258"/>
            <ac:spMk id="75" creationId="{46DAEB23-1F73-471F-B205-9AD6711F8745}"/>
          </ac:spMkLst>
        </pc:spChg>
        <pc:spChg chg="mod">
          <ac:chgData name="Xavier Halliwell" userId="d6bee9ed829d4d6b" providerId="LiveId" clId="{EF99346C-92E8-4E16-8153-30A83E94FB5E}" dt="2019-12-17T04:29:37.476" v="2430" actId="1076"/>
          <ac:spMkLst>
            <pc:docMk/>
            <pc:sldMk cId="2717566709" sldId="258"/>
            <ac:spMk id="76" creationId="{9E5AAC26-4C26-4E7C-9A35-C0B83361A05E}"/>
          </ac:spMkLst>
        </pc:spChg>
        <pc:spChg chg="mod">
          <ac:chgData name="Xavier Halliwell" userId="d6bee9ed829d4d6b" providerId="LiveId" clId="{EF99346C-92E8-4E16-8153-30A83E94FB5E}" dt="2019-12-17T04:30:05.284" v="2435" actId="1076"/>
          <ac:spMkLst>
            <pc:docMk/>
            <pc:sldMk cId="2717566709" sldId="258"/>
            <ac:spMk id="77" creationId="{6CCBBDA3-E41A-4660-8C81-B26B81A2BCCA}"/>
          </ac:spMkLst>
        </pc:spChg>
        <pc:spChg chg="mod">
          <ac:chgData name="Xavier Halliwell" userId="d6bee9ed829d4d6b" providerId="LiveId" clId="{EF99346C-92E8-4E16-8153-30A83E94FB5E}" dt="2019-12-17T04:29:34.053" v="2429" actId="1076"/>
          <ac:spMkLst>
            <pc:docMk/>
            <pc:sldMk cId="2717566709" sldId="258"/>
            <ac:spMk id="78" creationId="{07B0EC35-06C8-4741-B5DD-6F8D5628D6C8}"/>
          </ac:spMkLst>
        </pc:spChg>
        <pc:spChg chg="del">
          <ac:chgData name="Xavier Halliwell" userId="d6bee9ed829d4d6b" providerId="LiveId" clId="{EF99346C-92E8-4E16-8153-30A83E94FB5E}" dt="2019-12-17T04:27:43.170" v="2412" actId="478"/>
          <ac:spMkLst>
            <pc:docMk/>
            <pc:sldMk cId="2717566709" sldId="258"/>
            <ac:spMk id="79" creationId="{5E91F4A1-C496-4EB6-BD7D-05D6AC36EC12}"/>
          </ac:spMkLst>
        </pc:spChg>
        <pc:spChg chg="mod">
          <ac:chgData name="Xavier Halliwell" userId="d6bee9ed829d4d6b" providerId="LiveId" clId="{EF99346C-92E8-4E16-8153-30A83E94FB5E}" dt="2019-12-17T06:44:41.209" v="4943" actId="20577"/>
          <ac:spMkLst>
            <pc:docMk/>
            <pc:sldMk cId="2717566709" sldId="258"/>
            <ac:spMk id="80" creationId="{AC6F2173-C1F1-4A58-B7D0-47A7C69EBA37}"/>
          </ac:spMkLst>
        </pc:spChg>
        <pc:spChg chg="add mod">
          <ac:chgData name="Xavier Halliwell" userId="d6bee9ed829d4d6b" providerId="LiveId" clId="{EF99346C-92E8-4E16-8153-30A83E94FB5E}" dt="2019-12-17T04:45:53.667" v="2883" actId="1076"/>
          <ac:spMkLst>
            <pc:docMk/>
            <pc:sldMk cId="2717566709" sldId="258"/>
            <ac:spMk id="81" creationId="{E44B803C-5AFA-46F7-A479-2B76BD1BBDCF}"/>
          </ac:spMkLst>
        </pc:spChg>
        <pc:spChg chg="del">
          <ac:chgData name="Xavier Halliwell" userId="d6bee9ed829d4d6b" providerId="LiveId" clId="{EF99346C-92E8-4E16-8153-30A83E94FB5E}" dt="2019-12-17T04:32:57.605" v="2458" actId="478"/>
          <ac:spMkLst>
            <pc:docMk/>
            <pc:sldMk cId="2717566709" sldId="258"/>
            <ac:spMk id="82" creationId="{D8C8AA78-9B63-46EE-9911-6291AC2B356D}"/>
          </ac:spMkLst>
        </pc:spChg>
        <pc:spChg chg="add mod">
          <ac:chgData name="Xavier Halliwell" userId="d6bee9ed829d4d6b" providerId="LiveId" clId="{EF99346C-92E8-4E16-8153-30A83E94FB5E}" dt="2019-12-17T04:47:38.989" v="2956" actId="1076"/>
          <ac:spMkLst>
            <pc:docMk/>
            <pc:sldMk cId="2717566709" sldId="258"/>
            <ac:spMk id="83" creationId="{0EEEFA58-40B6-4656-A37C-AE4450B35663}"/>
          </ac:spMkLst>
        </pc:spChg>
        <pc:spChg chg="add mod">
          <ac:chgData name="Xavier Halliwell" userId="d6bee9ed829d4d6b" providerId="LiveId" clId="{EF99346C-92E8-4E16-8153-30A83E94FB5E}" dt="2019-12-17T04:49:36.417" v="3122" actId="1076"/>
          <ac:spMkLst>
            <pc:docMk/>
            <pc:sldMk cId="2717566709" sldId="258"/>
            <ac:spMk id="84" creationId="{5CB9AA1B-5B3B-41EA-8F16-5CC87C99ADB8}"/>
          </ac:spMkLst>
        </pc:spChg>
        <pc:spChg chg="add mod">
          <ac:chgData name="Xavier Halliwell" userId="d6bee9ed829d4d6b" providerId="LiveId" clId="{EF99346C-92E8-4E16-8153-30A83E94FB5E}" dt="2019-12-17T04:51:32.359" v="3329" actId="571"/>
          <ac:spMkLst>
            <pc:docMk/>
            <pc:sldMk cId="2717566709" sldId="258"/>
            <ac:spMk id="85" creationId="{FD20967F-D87C-46BD-9004-C305775725FE}"/>
          </ac:spMkLst>
        </pc:spChg>
        <pc:spChg chg="add mod">
          <ac:chgData name="Xavier Halliwell" userId="d6bee9ed829d4d6b" providerId="LiveId" clId="{EF99346C-92E8-4E16-8153-30A83E94FB5E}" dt="2019-12-17T04:52:50.392" v="3335" actId="1076"/>
          <ac:spMkLst>
            <pc:docMk/>
            <pc:sldMk cId="2717566709" sldId="258"/>
            <ac:spMk id="86" creationId="{2835ADB5-6684-49F7-84A2-864309B539E9}"/>
          </ac:spMkLst>
        </pc:spChg>
        <pc:spChg chg="add mod">
          <ac:chgData name="Xavier Halliwell" userId="d6bee9ed829d4d6b" providerId="LiveId" clId="{EF99346C-92E8-4E16-8153-30A83E94FB5E}" dt="2019-12-17T06:37:48.418" v="4858" actId="1076"/>
          <ac:spMkLst>
            <pc:docMk/>
            <pc:sldMk cId="2717566709" sldId="258"/>
            <ac:spMk id="87" creationId="{F3B7BE26-1F0B-4C76-967F-867D9E739608}"/>
          </ac:spMkLst>
        </pc:spChg>
        <pc:spChg chg="add mod">
          <ac:chgData name="Xavier Halliwell" userId="d6bee9ed829d4d6b" providerId="LiveId" clId="{EF99346C-92E8-4E16-8153-30A83E94FB5E}" dt="2019-12-17T05:05:27.020" v="4060" actId="1076"/>
          <ac:spMkLst>
            <pc:docMk/>
            <pc:sldMk cId="2717566709" sldId="258"/>
            <ac:spMk id="88" creationId="{8674AF79-BB13-4C11-B025-3B5D5AB5E60A}"/>
          </ac:spMkLst>
        </pc:spChg>
        <pc:spChg chg="add mod">
          <ac:chgData name="Xavier Halliwell" userId="d6bee9ed829d4d6b" providerId="LiveId" clId="{EF99346C-92E8-4E16-8153-30A83E94FB5E}" dt="2019-12-17T06:39:03.605" v="4906" actId="1076"/>
          <ac:spMkLst>
            <pc:docMk/>
            <pc:sldMk cId="2717566709" sldId="258"/>
            <ac:spMk id="89" creationId="{55A38530-2E8F-45D4-BBCC-ED2D333602E6}"/>
          </ac:spMkLst>
        </pc:spChg>
        <pc:spChg chg="add mod">
          <ac:chgData name="Xavier Halliwell" userId="d6bee9ed829d4d6b" providerId="LiveId" clId="{EF99346C-92E8-4E16-8153-30A83E94FB5E}" dt="2019-12-17T05:09:33.963" v="4161" actId="1076"/>
          <ac:spMkLst>
            <pc:docMk/>
            <pc:sldMk cId="2717566709" sldId="258"/>
            <ac:spMk id="90" creationId="{0B498AAE-D359-459F-8D78-398842C7B343}"/>
          </ac:spMkLst>
        </pc:spChg>
        <pc:spChg chg="add mod">
          <ac:chgData name="Xavier Halliwell" userId="d6bee9ed829d4d6b" providerId="LiveId" clId="{EF99346C-92E8-4E16-8153-30A83E94FB5E}" dt="2019-12-17T06:37:46.514" v="4857" actId="1076"/>
          <ac:spMkLst>
            <pc:docMk/>
            <pc:sldMk cId="2717566709" sldId="258"/>
            <ac:spMk id="91" creationId="{75F5C55F-BD65-416B-82D4-D79F4804E45B}"/>
          </ac:spMkLst>
        </pc:spChg>
        <pc:spChg chg="add">
          <ac:chgData name="Xavier Halliwell" userId="d6bee9ed829d4d6b" providerId="LiveId" clId="{EF99346C-92E8-4E16-8153-30A83E94FB5E}" dt="2019-12-17T06:58:29.529" v="5086"/>
          <ac:spMkLst>
            <pc:docMk/>
            <pc:sldMk cId="2717566709" sldId="258"/>
            <ac:spMk id="92" creationId="{6165CBCD-CE5A-4FDA-844A-F9B17C477079}"/>
          </ac:spMkLst>
        </pc:spChg>
      </pc:sldChg>
      <pc:sldChg chg="addSp delSp modSp add ord modAnim">
        <pc:chgData name="Xavier Halliwell" userId="d6bee9ed829d4d6b" providerId="LiveId" clId="{EF99346C-92E8-4E16-8153-30A83E94FB5E}" dt="2019-12-17T06:59:09.785" v="5093"/>
        <pc:sldMkLst>
          <pc:docMk/>
          <pc:sldMk cId="1229498673" sldId="259"/>
        </pc:sldMkLst>
        <pc:spChg chg="del">
          <ac:chgData name="Xavier Halliwell" userId="d6bee9ed829d4d6b" providerId="LiveId" clId="{EF99346C-92E8-4E16-8153-30A83E94FB5E}" dt="2019-12-17T04:17:39.247" v="1783" actId="478"/>
          <ac:spMkLst>
            <pc:docMk/>
            <pc:sldMk cId="1229498673" sldId="259"/>
            <ac:spMk id="2" creationId="{0ECA6B07-F90A-4120-992F-65A297635489}"/>
          </ac:spMkLst>
        </pc:spChg>
        <pc:spChg chg="del">
          <ac:chgData name="Xavier Halliwell" userId="d6bee9ed829d4d6b" providerId="LiveId" clId="{EF99346C-92E8-4E16-8153-30A83E94FB5E}" dt="2019-12-17T04:17:39.247" v="1783" actId="478"/>
          <ac:spMkLst>
            <pc:docMk/>
            <pc:sldMk cId="1229498673" sldId="259"/>
            <ac:spMk id="3" creationId="{175D7990-A70A-4104-82A9-DE658F50D6C4}"/>
          </ac:spMkLst>
        </pc:spChg>
        <pc:spChg chg="add mod">
          <ac:chgData name="Xavier Halliwell" userId="d6bee9ed829d4d6b" providerId="LiveId" clId="{EF99346C-92E8-4E16-8153-30A83E94FB5E}" dt="2019-12-17T04:20:51.345" v="2016" actId="20577"/>
          <ac:spMkLst>
            <pc:docMk/>
            <pc:sldMk cId="1229498673" sldId="259"/>
            <ac:spMk id="6" creationId="{108CAFDC-ACA5-471E-8C7C-66DC678D3382}"/>
          </ac:spMkLst>
        </pc:spChg>
        <pc:spChg chg="add mod">
          <ac:chgData name="Xavier Halliwell" userId="d6bee9ed829d4d6b" providerId="LiveId" clId="{EF99346C-92E8-4E16-8153-30A83E94FB5E}" dt="2019-12-17T04:22:17.030" v="2024" actId="14100"/>
          <ac:spMkLst>
            <pc:docMk/>
            <pc:sldMk cId="1229498673" sldId="259"/>
            <ac:spMk id="7" creationId="{0E05288F-4298-4BDB-AD8A-65714DC0EE0D}"/>
          </ac:spMkLst>
        </pc:spChg>
        <pc:spChg chg="add mod">
          <ac:chgData name="Xavier Halliwell" userId="d6bee9ed829d4d6b" providerId="LiveId" clId="{EF99346C-92E8-4E16-8153-30A83E94FB5E}" dt="2019-12-17T04:26:03.452" v="2361" actId="208"/>
          <ac:spMkLst>
            <pc:docMk/>
            <pc:sldMk cId="1229498673" sldId="259"/>
            <ac:spMk id="8" creationId="{4984D59C-3F43-4315-9407-AFAB44ACF526}"/>
          </ac:spMkLst>
        </pc:spChg>
        <pc:spChg chg="add mod">
          <ac:chgData name="Xavier Halliwell" userId="d6bee9ed829d4d6b" providerId="LiveId" clId="{EF99346C-92E8-4E16-8153-30A83E94FB5E}" dt="2019-12-17T04:24:16.684" v="2343" actId="20577"/>
          <ac:spMkLst>
            <pc:docMk/>
            <pc:sldMk cId="1229498673" sldId="259"/>
            <ac:spMk id="9" creationId="{541AD49B-FF70-43EE-A35F-0F9FCD7BDADA}"/>
          </ac:spMkLst>
        </pc:spChg>
        <pc:spChg chg="add mod">
          <ac:chgData name="Xavier Halliwell" userId="d6bee9ed829d4d6b" providerId="LiveId" clId="{EF99346C-92E8-4E16-8153-30A83E94FB5E}" dt="2019-12-17T04:25:32.404" v="2355" actId="208"/>
          <ac:spMkLst>
            <pc:docMk/>
            <pc:sldMk cId="1229498673" sldId="259"/>
            <ac:spMk id="10" creationId="{31AED665-18B1-47A8-8DD7-A62B2FAF3387}"/>
          </ac:spMkLst>
        </pc:spChg>
        <pc:spChg chg="add mod">
          <ac:chgData name="Xavier Halliwell" userId="d6bee9ed829d4d6b" providerId="LiveId" clId="{EF99346C-92E8-4E16-8153-30A83E94FB5E}" dt="2019-12-17T04:25:54.884" v="2359" actId="1076"/>
          <ac:spMkLst>
            <pc:docMk/>
            <pc:sldMk cId="1229498673" sldId="259"/>
            <ac:spMk id="11" creationId="{CC7C2E07-1D8B-4452-BE99-D6B556CAB027}"/>
          </ac:spMkLst>
        </pc:spChg>
        <pc:spChg chg="add mod">
          <ac:chgData name="Xavier Halliwell" userId="d6bee9ed829d4d6b" providerId="LiveId" clId="{EF99346C-92E8-4E16-8153-30A83E94FB5E}" dt="2019-12-17T04:25:54.884" v="2359" actId="1076"/>
          <ac:spMkLst>
            <pc:docMk/>
            <pc:sldMk cId="1229498673" sldId="259"/>
            <ac:spMk id="12" creationId="{04D186C0-5E3A-4042-B7F4-9DFDC8F06410}"/>
          </ac:spMkLst>
        </pc:spChg>
        <pc:spChg chg="add mod">
          <ac:chgData name="Xavier Halliwell" userId="d6bee9ed829d4d6b" providerId="LiveId" clId="{EF99346C-92E8-4E16-8153-30A83E94FB5E}" dt="2019-12-17T04:26:09.494" v="2362" actId="571"/>
          <ac:spMkLst>
            <pc:docMk/>
            <pc:sldMk cId="1229498673" sldId="259"/>
            <ac:spMk id="13" creationId="{EAF156A0-69E9-4CD2-AA6B-6EA85DFC3C84}"/>
          </ac:spMkLst>
        </pc:spChg>
        <pc:spChg chg="add mod">
          <ac:chgData name="Xavier Halliwell" userId="d6bee9ed829d4d6b" providerId="LiveId" clId="{EF99346C-92E8-4E16-8153-30A83E94FB5E}" dt="2019-12-17T04:26:24.492" v="2380" actId="1076"/>
          <ac:spMkLst>
            <pc:docMk/>
            <pc:sldMk cId="1229498673" sldId="259"/>
            <ac:spMk id="14" creationId="{3E1D80CB-2715-4866-818C-B023941DFEBD}"/>
          </ac:spMkLst>
        </pc:spChg>
        <pc:spChg chg="add mod">
          <ac:chgData name="Xavier Halliwell" userId="d6bee9ed829d4d6b" providerId="LiveId" clId="{EF99346C-92E8-4E16-8153-30A83E94FB5E}" dt="2019-12-17T04:26:30.852" v="2398" actId="20577"/>
          <ac:spMkLst>
            <pc:docMk/>
            <pc:sldMk cId="1229498673" sldId="259"/>
            <ac:spMk id="15" creationId="{69FAD6E8-CB65-4B09-A3AC-77A10C5ECD21}"/>
          </ac:spMkLst>
        </pc:spChg>
        <pc:spChg chg="add mod">
          <ac:chgData name="Xavier Halliwell" userId="d6bee9ed829d4d6b" providerId="LiveId" clId="{EF99346C-92E8-4E16-8153-30A83E94FB5E}" dt="2019-12-17T04:26:35.202" v="2401" actId="20577"/>
          <ac:spMkLst>
            <pc:docMk/>
            <pc:sldMk cId="1229498673" sldId="259"/>
            <ac:spMk id="16" creationId="{859C690A-BE4B-41A7-9511-8160299A4585}"/>
          </ac:spMkLst>
        </pc:spChg>
        <pc:spChg chg="add">
          <ac:chgData name="Xavier Halliwell" userId="d6bee9ed829d4d6b" providerId="LiveId" clId="{EF99346C-92E8-4E16-8153-30A83E94FB5E}" dt="2019-12-17T06:58:27.703" v="5085"/>
          <ac:spMkLst>
            <pc:docMk/>
            <pc:sldMk cId="1229498673" sldId="259"/>
            <ac:spMk id="17" creationId="{D3D11D7C-8F32-4D2F-90CF-172BD1C9B9EC}"/>
          </ac:spMkLst>
        </pc:spChg>
        <pc:picChg chg="add mod">
          <ac:chgData name="Xavier Halliwell" userId="d6bee9ed829d4d6b" providerId="LiveId" clId="{EF99346C-92E8-4E16-8153-30A83E94FB5E}" dt="2019-12-17T04:19:37.166" v="1790" actId="1076"/>
          <ac:picMkLst>
            <pc:docMk/>
            <pc:sldMk cId="1229498673" sldId="259"/>
            <ac:picMk id="5" creationId="{018B8D19-108D-4791-BEED-E47B8EF3D885}"/>
          </ac:picMkLst>
        </pc:picChg>
      </pc:sldChg>
      <pc:sldChg chg="addSp modSp add modAnim">
        <pc:chgData name="Xavier Halliwell" userId="d6bee9ed829d4d6b" providerId="LiveId" clId="{EF99346C-92E8-4E16-8153-30A83E94FB5E}" dt="2019-12-17T06:59:52.631" v="5102"/>
        <pc:sldMkLst>
          <pc:docMk/>
          <pc:sldMk cId="1050563920" sldId="260"/>
        </pc:sldMkLst>
        <pc:spChg chg="mod">
          <ac:chgData name="Xavier Halliwell" userId="d6bee9ed829d4d6b" providerId="LiveId" clId="{EF99346C-92E8-4E16-8153-30A83E94FB5E}" dt="2019-12-17T06:56:39.082" v="4984" actId="20577"/>
          <ac:spMkLst>
            <pc:docMk/>
            <pc:sldMk cId="1050563920" sldId="260"/>
            <ac:spMk id="6" creationId="{108CAFDC-ACA5-471E-8C7C-66DC678D3382}"/>
          </ac:spMkLst>
        </pc:spChg>
        <pc:spChg chg="mod">
          <ac:chgData name="Xavier Halliwell" userId="d6bee9ed829d4d6b" providerId="LiveId" clId="{EF99346C-92E8-4E16-8153-30A83E94FB5E}" dt="2019-12-17T06:57:08.399" v="5081" actId="207"/>
          <ac:spMkLst>
            <pc:docMk/>
            <pc:sldMk cId="1050563920" sldId="260"/>
            <ac:spMk id="9" creationId="{541AD49B-FF70-43EE-A35F-0F9FCD7BDADA}"/>
          </ac:spMkLst>
        </pc:spChg>
        <pc:spChg chg="add">
          <ac:chgData name="Xavier Halliwell" userId="d6bee9ed829d4d6b" providerId="LiveId" clId="{EF99346C-92E8-4E16-8153-30A83E94FB5E}" dt="2019-12-17T06:58:31.352" v="5087"/>
          <ac:spMkLst>
            <pc:docMk/>
            <pc:sldMk cId="1050563920" sldId="260"/>
            <ac:spMk id="17" creationId="{13177877-B7EC-4AC4-AE40-8600D6DB11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0B32C-2D21-4F4A-9826-583770CCF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98AE3-D6AD-4769-90D6-E39586862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87427-9FC7-4392-88E9-1011B470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E4509-94A4-4350-A13A-E86848FF8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AD116-966D-4980-9BAD-8203F527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830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2EE6-D1B9-464F-96BC-0A25FFD6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18AAB-76A5-4DF3-977A-0239073E9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EBCB1-C1FB-40F6-9A4C-03E45234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F6089-8C82-4D53-9AEE-D199EA0E7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39E44-4EDD-43F1-BD46-0D5920D9A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885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8A561-E050-4CC9-89A5-3294F08AB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B5BC5-29DA-43C1-B563-EE5B1A695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C0E80-AC0B-41C6-8043-2726A4D6D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2E397-C549-4071-9F53-314107C9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86A80-DB0C-4AAB-BC79-C9E99FC3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441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368B-7891-4569-B76A-610883F0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78709-F061-4E89-82AA-FA309A2C3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14D74-7246-46FF-B7CD-B0CB99D0C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C3425-144F-4102-ADD1-0BE35914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F4CBE-DBCF-44F8-A816-581A3F9BA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EABE3-76E1-4165-9914-B902D0286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999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2BA25-A1D9-411D-987A-BD1E7B7E9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7A0E6-57D9-4EFA-B839-7C24AA9C4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25B7D-B511-494D-ABE6-07C863390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927D6-7742-4F2A-9F41-03F0D15B52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011575-6CBA-4AC3-B987-AC09900EF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2A558B-16EE-4C9D-B6DD-D550DDC3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F9B0C0-4343-44DB-A543-D3B0E6BC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6E632-5612-40C2-A911-755250FC2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0039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E155-338D-4C5B-9FD8-7B6DD9BE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099904-FE59-48F6-A5B6-C3FF420D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09A479-242E-4157-BB94-0ED8F1A3C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E7F1A6-13C3-4387-83CE-A74DB616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285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BBEC6-EDF4-428E-BCF5-CD1108973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82E4C-7D5C-49EB-AC89-214683BE1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EBFCB-ADDB-4A9A-AA91-99FE3D1B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825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5D84-9CF0-4FED-8691-9DED6278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51AD4-A502-4D64-946A-99C56642E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91559-BE5A-47E0-A70A-214D3C310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74766-B091-46EB-86D4-DBFCE7C0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BD141-F99A-4059-A073-ADF657534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E672A-A212-444C-9041-452EC951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014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6A67-A9C4-4BC6-AE19-3018BB9C1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F54682-D364-4EB0-A952-CA5F706C8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DAA74-65A7-4B43-ADA8-45913D38D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359D8-552A-4C1A-8496-B4FDF63DC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20CA5-BB9F-4B60-9EED-A1ED1963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C6D12-DF47-489D-9BC4-E52A9D07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531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BCF56-D43B-44F6-BCD6-B8177012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90FD1-52A2-4D5C-B87D-7AA34F034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5788A-6D12-4F74-B9EA-06FE4673D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63FC2-6957-467F-8069-BF27A739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7D7AD-C57E-41FD-BFB9-5606AC021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323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BF3465-B2B4-4860-B2BF-07A32F20B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011C9-11A6-4952-96CD-20230007B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27156-836F-4E61-B59C-4331E6B41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58A0C-1467-451B-8977-A4BADDDA3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564BC-24F5-4479-B4CD-49D5A1B07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55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E8980F-C3C5-4BF2-B573-BB21DCF2E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91059-BAFD-44F3-9870-E6512E32C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B05CC-4B95-4BC2-AF5D-7B8D37C78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DACE0-DC5A-4407-B7A0-634726E096A6}" type="datetimeFigureOut">
              <a:rPr lang="en-AU" smtClean="0"/>
              <a:t>17/12/2019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4DDC3-3E46-40B8-A10F-040F3A881E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8602A-8AE7-4508-88F6-45CA96A71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2579D-972C-4155-9380-B7F3474E87C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685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8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24AF186A-B209-4C06-B0B7-C9E88745387C}"/>
              </a:ext>
            </a:extLst>
          </p:cNvPr>
          <p:cNvSpPr/>
          <p:nvPr/>
        </p:nvSpPr>
        <p:spPr>
          <a:xfrm>
            <a:off x="2658362" y="2677539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0CBEC3F-AA4A-4578-B5D1-6E9FE78C73A2}"/>
              </a:ext>
            </a:extLst>
          </p:cNvPr>
          <p:cNvSpPr/>
          <p:nvPr/>
        </p:nvSpPr>
        <p:spPr>
          <a:xfrm>
            <a:off x="4093350" y="3217731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E693AF-EFDD-43C8-90EB-48C45D05DA88}"/>
              </a:ext>
            </a:extLst>
          </p:cNvPr>
          <p:cNvSpPr/>
          <p:nvPr/>
        </p:nvSpPr>
        <p:spPr>
          <a:xfrm>
            <a:off x="1653019" y="2141283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8DC20D6-DE78-4CDA-A22E-3682C7ED33C1}"/>
              </a:ext>
            </a:extLst>
          </p:cNvPr>
          <p:cNvSpPr/>
          <p:nvPr/>
        </p:nvSpPr>
        <p:spPr>
          <a:xfrm>
            <a:off x="965886" y="1139847"/>
            <a:ext cx="1435894" cy="125730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472804-FABB-47A5-BA5C-F4EFF519575A}"/>
              </a:ext>
            </a:extLst>
          </p:cNvPr>
          <p:cNvSpPr/>
          <p:nvPr/>
        </p:nvSpPr>
        <p:spPr>
          <a:xfrm>
            <a:off x="2080311" y="454047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147CDB-65BA-4482-AD0E-3100D92C930B}"/>
              </a:ext>
            </a:extLst>
          </p:cNvPr>
          <p:cNvSpPr/>
          <p:nvPr/>
        </p:nvSpPr>
        <p:spPr>
          <a:xfrm>
            <a:off x="2948276" y="825523"/>
            <a:ext cx="2418159" cy="11072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195592-CEA4-4CEF-A058-347A4915A498}"/>
              </a:ext>
            </a:extLst>
          </p:cNvPr>
          <p:cNvSpPr/>
          <p:nvPr/>
        </p:nvSpPr>
        <p:spPr>
          <a:xfrm>
            <a:off x="3816242" y="1861367"/>
            <a:ext cx="671514" cy="60721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10BCECD-ACF9-4F56-A74D-90EEFE357E8C}"/>
              </a:ext>
            </a:extLst>
          </p:cNvPr>
          <p:cNvSpPr/>
          <p:nvPr/>
        </p:nvSpPr>
        <p:spPr>
          <a:xfrm>
            <a:off x="4892567" y="2361430"/>
            <a:ext cx="1938337" cy="188594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7F520C-F07E-4E41-8048-B30E896975B1}"/>
              </a:ext>
            </a:extLst>
          </p:cNvPr>
          <p:cNvSpPr/>
          <p:nvPr/>
        </p:nvSpPr>
        <p:spPr>
          <a:xfrm>
            <a:off x="4693739" y="1611334"/>
            <a:ext cx="1006075" cy="1035844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59429D-2C8D-4FA6-AFC0-78DC91291B80}"/>
              </a:ext>
            </a:extLst>
          </p:cNvPr>
          <p:cNvSpPr/>
          <p:nvPr/>
        </p:nvSpPr>
        <p:spPr>
          <a:xfrm>
            <a:off x="4202006" y="2118541"/>
            <a:ext cx="1006075" cy="10358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77BEA5-A0EF-4F2F-9EE5-40D6FDBE4033}"/>
              </a:ext>
            </a:extLst>
          </p:cNvPr>
          <p:cNvSpPr/>
          <p:nvPr/>
        </p:nvSpPr>
        <p:spPr>
          <a:xfrm>
            <a:off x="3386430" y="2468584"/>
            <a:ext cx="1006075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3F7316-B12D-4A59-B0DC-97B15B57EC0A}"/>
              </a:ext>
            </a:extLst>
          </p:cNvPr>
          <p:cNvSpPr/>
          <p:nvPr/>
        </p:nvSpPr>
        <p:spPr>
          <a:xfrm>
            <a:off x="1258780" y="3082947"/>
            <a:ext cx="1732363" cy="103584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DEC8EC-8765-417C-B37E-6D957CF69328}"/>
              </a:ext>
            </a:extLst>
          </p:cNvPr>
          <p:cNvSpPr/>
          <p:nvPr/>
        </p:nvSpPr>
        <p:spPr>
          <a:xfrm>
            <a:off x="1016486" y="2747191"/>
            <a:ext cx="1732363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D44C088-3F7D-4786-98DC-8E248FEBC754}"/>
              </a:ext>
            </a:extLst>
          </p:cNvPr>
          <p:cNvSpPr/>
          <p:nvPr/>
        </p:nvSpPr>
        <p:spPr>
          <a:xfrm>
            <a:off x="514043" y="2350713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75167F-D865-4B90-AFB5-DDC1BB873E37}"/>
              </a:ext>
            </a:extLst>
          </p:cNvPr>
          <p:cNvSpPr/>
          <p:nvPr/>
        </p:nvSpPr>
        <p:spPr>
          <a:xfrm>
            <a:off x="152691" y="1793501"/>
            <a:ext cx="928687" cy="6179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C91C93-7DE6-4FF9-9B37-F989061C3050}"/>
              </a:ext>
            </a:extLst>
          </p:cNvPr>
          <p:cNvSpPr/>
          <p:nvPr/>
        </p:nvSpPr>
        <p:spPr>
          <a:xfrm>
            <a:off x="4743737" y="4045567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CC7035-F829-45A6-980E-4AB08B90240F}"/>
              </a:ext>
            </a:extLst>
          </p:cNvPr>
          <p:cNvSpPr/>
          <p:nvPr/>
        </p:nvSpPr>
        <p:spPr>
          <a:xfrm>
            <a:off x="4555620" y="4690294"/>
            <a:ext cx="1172768" cy="1335878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7C88C45-C3DF-409B-9A83-F40395D60612}"/>
              </a:ext>
            </a:extLst>
          </p:cNvPr>
          <p:cNvSpPr/>
          <p:nvPr/>
        </p:nvSpPr>
        <p:spPr>
          <a:xfrm>
            <a:off x="4093658" y="5311797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E79E080-E007-403D-84C5-8A70CC230D11}"/>
              </a:ext>
            </a:extLst>
          </p:cNvPr>
          <p:cNvSpPr/>
          <p:nvPr/>
        </p:nvSpPr>
        <p:spPr>
          <a:xfrm>
            <a:off x="2458927" y="5511823"/>
            <a:ext cx="1732363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8E98E0-BFC9-4454-9B82-D65BD8BFD716}"/>
              </a:ext>
            </a:extLst>
          </p:cNvPr>
          <p:cNvSpPr/>
          <p:nvPr/>
        </p:nvSpPr>
        <p:spPr>
          <a:xfrm>
            <a:off x="1418323" y="4133079"/>
            <a:ext cx="928687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912A4F0-E4F2-410C-B528-1C98D618E2B6}"/>
              </a:ext>
            </a:extLst>
          </p:cNvPr>
          <p:cNvSpPr/>
          <p:nvPr/>
        </p:nvSpPr>
        <p:spPr>
          <a:xfrm>
            <a:off x="1989229" y="4783161"/>
            <a:ext cx="928687" cy="11072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79EB98E-4057-460F-9F36-8437451BC930}"/>
              </a:ext>
            </a:extLst>
          </p:cNvPr>
          <p:cNvSpPr/>
          <p:nvPr/>
        </p:nvSpPr>
        <p:spPr>
          <a:xfrm>
            <a:off x="843848" y="5059981"/>
            <a:ext cx="928687" cy="55364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0A883D3-3BE9-4D5E-B19D-93E86D62CFD1}"/>
              </a:ext>
            </a:extLst>
          </p:cNvPr>
          <p:cNvSpPr/>
          <p:nvPr/>
        </p:nvSpPr>
        <p:spPr>
          <a:xfrm>
            <a:off x="1685024" y="2922635"/>
            <a:ext cx="4014789" cy="3788080"/>
          </a:xfrm>
          <a:prstGeom prst="pentagon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02F50AB-BAC2-4489-8320-FE71259853F1}"/>
              </a:ext>
            </a:extLst>
          </p:cNvPr>
          <p:cNvSpPr/>
          <p:nvPr/>
        </p:nvSpPr>
        <p:spPr>
          <a:xfrm>
            <a:off x="3300994" y="147285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CFE131-DAB2-4ECA-91E3-7F09882CDCB1}"/>
              </a:ext>
            </a:extLst>
          </p:cNvPr>
          <p:cNvSpPr txBox="1"/>
          <p:nvPr/>
        </p:nvSpPr>
        <p:spPr>
          <a:xfrm>
            <a:off x="2900852" y="4713864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Shadar Logoth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16619F4-7ACA-48F7-B6A7-755512406448}"/>
              </a:ext>
            </a:extLst>
          </p:cNvPr>
          <p:cNvSpPr/>
          <p:nvPr/>
        </p:nvSpPr>
        <p:spPr>
          <a:xfrm>
            <a:off x="2493157" y="1724112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32079-295C-4E8C-8B8A-1C0FB3FDA2C1}"/>
              </a:ext>
            </a:extLst>
          </p:cNvPr>
          <p:cNvSpPr/>
          <p:nvPr/>
        </p:nvSpPr>
        <p:spPr>
          <a:xfrm>
            <a:off x="3087579" y="1489891"/>
            <a:ext cx="778669" cy="79295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52E8942C-7884-463B-BC54-00254FAE7CAD}"/>
              </a:ext>
            </a:extLst>
          </p:cNvPr>
          <p:cNvSpPr/>
          <p:nvPr/>
        </p:nvSpPr>
        <p:spPr>
          <a:xfrm>
            <a:off x="3407037" y="1837204"/>
            <a:ext cx="108000" cy="108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0E25FA-EF60-4F46-8EBC-25F0AEBA73AE}"/>
              </a:ext>
            </a:extLst>
          </p:cNvPr>
          <p:cNvSpPr txBox="1"/>
          <p:nvPr/>
        </p:nvSpPr>
        <p:spPr>
          <a:xfrm>
            <a:off x="7398661" y="3049252"/>
            <a:ext cx="457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Rand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31BE2-A968-4B1D-BE51-FADC5652D092}"/>
              </a:ext>
            </a:extLst>
          </p:cNvPr>
          <p:cNvSpPr txBox="1"/>
          <p:nvPr/>
        </p:nvSpPr>
        <p:spPr>
          <a:xfrm>
            <a:off x="7252718" y="3443865"/>
            <a:ext cx="699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Cadsuane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58E944-E78F-469F-AD26-03A435DA1832}"/>
              </a:ext>
            </a:extLst>
          </p:cNvPr>
          <p:cNvSpPr txBox="1"/>
          <p:nvPr/>
        </p:nvSpPr>
        <p:spPr>
          <a:xfrm>
            <a:off x="7318511" y="3700684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Merise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B5D1D3-E71B-4E9E-B68C-EE739A25B7A8}"/>
              </a:ext>
            </a:extLst>
          </p:cNvPr>
          <p:cNvSpPr txBox="1"/>
          <p:nvPr/>
        </p:nvSpPr>
        <p:spPr>
          <a:xfrm>
            <a:off x="7322518" y="4984779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Sarene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F3EFCC-2633-4D33-942E-A92E6353164B}"/>
              </a:ext>
            </a:extLst>
          </p:cNvPr>
          <p:cNvSpPr txBox="1"/>
          <p:nvPr/>
        </p:nvSpPr>
        <p:spPr>
          <a:xfrm>
            <a:off x="7301679" y="5241598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Nesune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034243-C214-490A-A4B6-EB8F8CC30705}"/>
              </a:ext>
            </a:extLst>
          </p:cNvPr>
          <p:cNvSpPr txBox="1"/>
          <p:nvPr/>
        </p:nvSpPr>
        <p:spPr>
          <a:xfrm>
            <a:off x="7303282" y="421432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Daigian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F3D6F6-4322-4169-A842-22ABA0665563}"/>
              </a:ext>
            </a:extLst>
          </p:cNvPr>
          <p:cNvSpPr txBox="1"/>
          <p:nvPr/>
        </p:nvSpPr>
        <p:spPr>
          <a:xfrm>
            <a:off x="10964497" y="5282213"/>
            <a:ext cx="679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Callandor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3A4AC-5F01-4E40-8984-50F5A8B5137B}"/>
              </a:ext>
            </a:extLst>
          </p:cNvPr>
          <p:cNvSpPr txBox="1"/>
          <p:nvPr/>
        </p:nvSpPr>
        <p:spPr>
          <a:xfrm>
            <a:off x="8001982" y="3700684"/>
            <a:ext cx="1005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Jahar Narishma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4E7783-D83A-4709-A97D-7620BEF423CB}"/>
              </a:ext>
            </a:extLst>
          </p:cNvPr>
          <p:cNvSpPr txBox="1"/>
          <p:nvPr/>
        </p:nvSpPr>
        <p:spPr>
          <a:xfrm>
            <a:off x="7333739" y="3957503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Corele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9AE102-9596-4A59-95F0-C1144500C3F9}"/>
              </a:ext>
            </a:extLst>
          </p:cNvPr>
          <p:cNvSpPr txBox="1"/>
          <p:nvPr/>
        </p:nvSpPr>
        <p:spPr>
          <a:xfrm>
            <a:off x="8089344" y="3962508"/>
            <a:ext cx="830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Damer Flinn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08B922-7FF9-4B84-889B-3A50D83E80E8}"/>
              </a:ext>
            </a:extLst>
          </p:cNvPr>
          <p:cNvSpPr txBox="1"/>
          <p:nvPr/>
        </p:nvSpPr>
        <p:spPr>
          <a:xfrm>
            <a:off x="8089344" y="4224920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Eben Hopwill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5017C8-613D-45B2-AE36-47415B6240F6}"/>
              </a:ext>
            </a:extLst>
          </p:cNvPr>
          <p:cNvSpPr txBox="1"/>
          <p:nvPr/>
        </p:nvSpPr>
        <p:spPr>
          <a:xfrm>
            <a:off x="9800409" y="3049252"/>
            <a:ext cx="4812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66FF"/>
                </a:solidFill>
              </a:rPr>
              <a:t>Alivia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3CD70F-841A-4C12-9AD2-B3F1C50138B2}"/>
              </a:ext>
            </a:extLst>
          </p:cNvPr>
          <p:cNvSpPr txBox="1"/>
          <p:nvPr/>
        </p:nvSpPr>
        <p:spPr>
          <a:xfrm>
            <a:off x="8595592" y="3049252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Min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D83ECBB-0BEB-41BC-B868-F55EB32EDF36}"/>
              </a:ext>
            </a:extLst>
          </p:cNvPr>
          <p:cNvSpPr txBox="1"/>
          <p:nvPr/>
        </p:nvSpPr>
        <p:spPr>
          <a:xfrm>
            <a:off x="7311297" y="4471141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Kumira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458DAD-817E-48F0-B46E-B1BE313B66B0}"/>
              </a:ext>
            </a:extLst>
          </p:cNvPr>
          <p:cNvSpPr txBox="1"/>
          <p:nvPr/>
        </p:nvSpPr>
        <p:spPr>
          <a:xfrm>
            <a:off x="7360189" y="5755233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Verin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2106C5F-8128-4C2D-8562-051CB2AFE98E}"/>
              </a:ext>
            </a:extLst>
          </p:cNvPr>
          <p:cNvSpPr txBox="1"/>
          <p:nvPr/>
        </p:nvSpPr>
        <p:spPr>
          <a:xfrm>
            <a:off x="9107444" y="3049252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Lan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CF07EA-17DF-4406-9958-3ADE7FACFF96}"/>
              </a:ext>
            </a:extLst>
          </p:cNvPr>
          <p:cNvSpPr txBox="1"/>
          <p:nvPr/>
        </p:nvSpPr>
        <p:spPr>
          <a:xfrm>
            <a:off x="10497619" y="3052526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Harine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FFAF52-C64B-4C52-944C-B85013AC21B0}"/>
              </a:ext>
            </a:extLst>
          </p:cNvPr>
          <p:cNvSpPr txBox="1"/>
          <p:nvPr/>
        </p:nvSpPr>
        <p:spPr>
          <a:xfrm>
            <a:off x="10518458" y="3247123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Moad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ACEC72-1CB5-4059-A09E-76DB4B9E2A1E}"/>
              </a:ext>
            </a:extLst>
          </p:cNvPr>
          <p:cNvSpPr txBox="1"/>
          <p:nvPr/>
        </p:nvSpPr>
        <p:spPr>
          <a:xfrm>
            <a:off x="8171900" y="5769399"/>
            <a:ext cx="5277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Tomas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3FB0BA-0676-4B14-B635-CE4D00D0EDF7}"/>
              </a:ext>
            </a:extLst>
          </p:cNvPr>
          <p:cNvSpPr txBox="1"/>
          <p:nvPr/>
        </p:nvSpPr>
        <p:spPr>
          <a:xfrm>
            <a:off x="10489604" y="2844399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0070C0"/>
                </a:solidFill>
              </a:rPr>
              <a:t>Shalon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8A4233-2C41-45D4-947B-5FF97251779F}"/>
              </a:ext>
            </a:extLst>
          </p:cNvPr>
          <p:cNvSpPr txBox="1"/>
          <p:nvPr/>
        </p:nvSpPr>
        <p:spPr>
          <a:xfrm>
            <a:off x="7269619" y="5498417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Beldeine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A4DCBE-57D4-4D1E-8597-258EA96CFFAA}"/>
              </a:ext>
            </a:extLst>
          </p:cNvPr>
          <p:cNvSpPr txBox="1"/>
          <p:nvPr/>
        </p:nvSpPr>
        <p:spPr>
          <a:xfrm>
            <a:off x="10750496" y="551327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Jewelery angreals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14EAD5-8143-41C1-A0FD-35B6541940C5}"/>
              </a:ext>
            </a:extLst>
          </p:cNvPr>
          <p:cNvSpPr txBox="1"/>
          <p:nvPr/>
        </p:nvSpPr>
        <p:spPr>
          <a:xfrm>
            <a:off x="10865913" y="5744329"/>
            <a:ext cx="877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Hair angreals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DA2473F-5043-4CE5-A13F-05EA080BF47A}"/>
              </a:ext>
            </a:extLst>
          </p:cNvPr>
          <p:cNvSpPr txBox="1"/>
          <p:nvPr/>
        </p:nvSpPr>
        <p:spPr>
          <a:xfrm>
            <a:off x="9613071" y="3700684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Nethan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55FEA6-FC87-430F-9CF8-BC00838FDFB5}"/>
              </a:ext>
            </a:extLst>
          </p:cNvPr>
          <p:cNvSpPr txBox="1"/>
          <p:nvPr/>
        </p:nvSpPr>
        <p:spPr>
          <a:xfrm>
            <a:off x="8982658" y="3700684"/>
            <a:ext cx="607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Bassane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5AAC26-4C26-4E7C-9A35-C0B83361A05E}"/>
              </a:ext>
            </a:extLst>
          </p:cNvPr>
          <p:cNvSpPr txBox="1"/>
          <p:nvPr/>
        </p:nvSpPr>
        <p:spPr>
          <a:xfrm>
            <a:off x="7951958" y="3049252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Nynaeve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CCBBDA3-E41A-4660-8C81-B26B81A2BCCA}"/>
              </a:ext>
            </a:extLst>
          </p:cNvPr>
          <p:cNvSpPr txBox="1"/>
          <p:nvPr/>
        </p:nvSpPr>
        <p:spPr>
          <a:xfrm>
            <a:off x="7398661" y="4727960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Elza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7B0EC35-06C8-4741-B5DD-6F8D5628D6C8}"/>
              </a:ext>
            </a:extLst>
          </p:cNvPr>
          <p:cNvSpPr txBox="1"/>
          <p:nvPr/>
        </p:nvSpPr>
        <p:spPr>
          <a:xfrm>
            <a:off x="10828242" y="5051155"/>
            <a:ext cx="9525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Super angreals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91F4A1-C496-4EB6-BD7D-05D6AC36EC12}"/>
              </a:ext>
            </a:extLst>
          </p:cNvPr>
          <p:cNvSpPr/>
          <p:nvPr/>
        </p:nvSpPr>
        <p:spPr>
          <a:xfrm>
            <a:off x="10690619" y="4974181"/>
            <a:ext cx="1257300" cy="1086750"/>
          </a:xfrm>
          <a:prstGeom prst="rect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C6F2173-C1F1-4A58-B7D0-47A7C69EBA37}"/>
              </a:ext>
            </a:extLst>
          </p:cNvPr>
          <p:cNvSpPr txBox="1"/>
          <p:nvPr/>
        </p:nvSpPr>
        <p:spPr>
          <a:xfrm>
            <a:off x="7212695" y="115787"/>
            <a:ext cx="48886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/>
              <a:t>Our characters are on a hilltop in the forest surrounding Shadar Logoth. </a:t>
            </a:r>
          </a:p>
          <a:p>
            <a:r>
              <a:rPr lang="en-AU" sz="1200"/>
              <a:t>This map shows where everyone is. The green circles represent hills around the city.</a:t>
            </a:r>
          </a:p>
          <a:p>
            <a:endParaRPr lang="en-AU" sz="1200"/>
          </a:p>
          <a:p>
            <a:r>
              <a:rPr lang="en-AU" sz="1200"/>
              <a:t>Below is a list of everyone who is there!!</a:t>
            </a:r>
          </a:p>
          <a:p>
            <a:r>
              <a:rPr lang="en-AU" sz="1200"/>
              <a:t>Colour coded:</a:t>
            </a:r>
          </a:p>
          <a:p>
            <a:endParaRPr lang="en-AU" sz="1200"/>
          </a:p>
          <a:p>
            <a:r>
              <a:rPr lang="en-AU" sz="1200">
                <a:solidFill>
                  <a:schemeClr val="accent2">
                    <a:lumMod val="75000"/>
                  </a:schemeClr>
                </a:solidFill>
              </a:rPr>
              <a:t>Orange = Aes Sedai (all listed with their warders after them)</a:t>
            </a:r>
          </a:p>
          <a:p>
            <a:r>
              <a:rPr lang="en-AU" sz="1200"/>
              <a:t>Black = Asha’man</a:t>
            </a:r>
          </a:p>
          <a:p>
            <a:r>
              <a:rPr lang="en-AU" sz="1200">
                <a:solidFill>
                  <a:srgbClr val="FF66FF"/>
                </a:solidFill>
              </a:rPr>
              <a:t>Pink = Seanchan (former damane)</a:t>
            </a:r>
          </a:p>
          <a:p>
            <a:r>
              <a:rPr lang="en-AU" sz="1200">
                <a:solidFill>
                  <a:srgbClr val="0070C0"/>
                </a:solidFill>
              </a:rPr>
              <a:t>Blue = Sea Folk</a:t>
            </a:r>
          </a:p>
          <a:p>
            <a:r>
              <a:rPr lang="en-AU" sz="1200">
                <a:solidFill>
                  <a:schemeClr val="bg1">
                    <a:lumMod val="65000"/>
                  </a:schemeClr>
                </a:solidFill>
              </a:rPr>
              <a:t>Grey = Warder</a:t>
            </a:r>
          </a:p>
          <a:p>
            <a:r>
              <a:rPr lang="en-AU" sz="1200" b="1"/>
              <a:t>Bold = channeler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D5CCDB8-E75F-42D9-91BA-9C4BF67EB705}"/>
              </a:ext>
            </a:extLst>
          </p:cNvPr>
          <p:cNvSpPr txBox="1"/>
          <p:nvPr/>
        </p:nvSpPr>
        <p:spPr>
          <a:xfrm>
            <a:off x="6622396" y="6243142"/>
            <a:ext cx="5651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FF0000"/>
                </a:solidFill>
              </a:rPr>
              <a:t>You may now read part 2 of the chapter.</a:t>
            </a:r>
          </a:p>
          <a:p>
            <a:r>
              <a:rPr lang="en-AU" b="1">
                <a:solidFill>
                  <a:srgbClr val="FF0000"/>
                </a:solidFill>
              </a:rPr>
              <a:t>Then, click to the next slide each time you finish one part.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C8AA78-9B63-46EE-9911-6291AC2B356D}"/>
              </a:ext>
            </a:extLst>
          </p:cNvPr>
          <p:cNvSpPr/>
          <p:nvPr/>
        </p:nvSpPr>
        <p:spPr>
          <a:xfrm>
            <a:off x="7109505" y="2677539"/>
            <a:ext cx="4958729" cy="34486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080E75A-90B8-4800-AE82-83F9E7D33E30}"/>
              </a:ext>
            </a:extLst>
          </p:cNvPr>
          <p:cNvSpPr/>
          <p:nvPr/>
        </p:nvSpPr>
        <p:spPr>
          <a:xfrm>
            <a:off x="0" y="-41031"/>
            <a:ext cx="12192000" cy="69305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441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8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24AF186A-B209-4C06-B0B7-C9E88745387C}"/>
              </a:ext>
            </a:extLst>
          </p:cNvPr>
          <p:cNvSpPr/>
          <p:nvPr/>
        </p:nvSpPr>
        <p:spPr>
          <a:xfrm>
            <a:off x="2658362" y="2677539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0CBEC3F-AA4A-4578-B5D1-6E9FE78C73A2}"/>
              </a:ext>
            </a:extLst>
          </p:cNvPr>
          <p:cNvSpPr/>
          <p:nvPr/>
        </p:nvSpPr>
        <p:spPr>
          <a:xfrm>
            <a:off x="4093350" y="3217731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E693AF-EFDD-43C8-90EB-48C45D05DA88}"/>
              </a:ext>
            </a:extLst>
          </p:cNvPr>
          <p:cNvSpPr/>
          <p:nvPr/>
        </p:nvSpPr>
        <p:spPr>
          <a:xfrm>
            <a:off x="1653019" y="2141283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8DC20D6-DE78-4CDA-A22E-3682C7ED33C1}"/>
              </a:ext>
            </a:extLst>
          </p:cNvPr>
          <p:cNvSpPr/>
          <p:nvPr/>
        </p:nvSpPr>
        <p:spPr>
          <a:xfrm>
            <a:off x="965886" y="1139847"/>
            <a:ext cx="1435894" cy="125730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472804-FABB-47A5-BA5C-F4EFF519575A}"/>
              </a:ext>
            </a:extLst>
          </p:cNvPr>
          <p:cNvSpPr/>
          <p:nvPr/>
        </p:nvSpPr>
        <p:spPr>
          <a:xfrm>
            <a:off x="2080311" y="454047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147CDB-65BA-4482-AD0E-3100D92C930B}"/>
              </a:ext>
            </a:extLst>
          </p:cNvPr>
          <p:cNvSpPr/>
          <p:nvPr/>
        </p:nvSpPr>
        <p:spPr>
          <a:xfrm>
            <a:off x="2948276" y="825523"/>
            <a:ext cx="2418159" cy="11072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195592-CEA4-4CEF-A058-347A4915A498}"/>
              </a:ext>
            </a:extLst>
          </p:cNvPr>
          <p:cNvSpPr/>
          <p:nvPr/>
        </p:nvSpPr>
        <p:spPr>
          <a:xfrm>
            <a:off x="3816242" y="1861367"/>
            <a:ext cx="671514" cy="60721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10BCECD-ACF9-4F56-A74D-90EEFE357E8C}"/>
              </a:ext>
            </a:extLst>
          </p:cNvPr>
          <p:cNvSpPr/>
          <p:nvPr/>
        </p:nvSpPr>
        <p:spPr>
          <a:xfrm>
            <a:off x="4892567" y="2361430"/>
            <a:ext cx="1938337" cy="188594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7F520C-F07E-4E41-8048-B30E896975B1}"/>
              </a:ext>
            </a:extLst>
          </p:cNvPr>
          <p:cNvSpPr/>
          <p:nvPr/>
        </p:nvSpPr>
        <p:spPr>
          <a:xfrm>
            <a:off x="4693739" y="1611334"/>
            <a:ext cx="1006075" cy="1035844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59429D-2C8D-4FA6-AFC0-78DC91291B80}"/>
              </a:ext>
            </a:extLst>
          </p:cNvPr>
          <p:cNvSpPr/>
          <p:nvPr/>
        </p:nvSpPr>
        <p:spPr>
          <a:xfrm>
            <a:off x="4202006" y="2118541"/>
            <a:ext cx="1006075" cy="10358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77BEA5-A0EF-4F2F-9EE5-40D6FDBE4033}"/>
              </a:ext>
            </a:extLst>
          </p:cNvPr>
          <p:cNvSpPr/>
          <p:nvPr/>
        </p:nvSpPr>
        <p:spPr>
          <a:xfrm>
            <a:off x="3386430" y="2468584"/>
            <a:ext cx="1006075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3F7316-B12D-4A59-B0DC-97B15B57EC0A}"/>
              </a:ext>
            </a:extLst>
          </p:cNvPr>
          <p:cNvSpPr/>
          <p:nvPr/>
        </p:nvSpPr>
        <p:spPr>
          <a:xfrm>
            <a:off x="1258780" y="3082947"/>
            <a:ext cx="1732363" cy="103584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DEC8EC-8765-417C-B37E-6D957CF69328}"/>
              </a:ext>
            </a:extLst>
          </p:cNvPr>
          <p:cNvSpPr/>
          <p:nvPr/>
        </p:nvSpPr>
        <p:spPr>
          <a:xfrm>
            <a:off x="1016486" y="2747191"/>
            <a:ext cx="1732363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D44C088-3F7D-4786-98DC-8E248FEBC754}"/>
              </a:ext>
            </a:extLst>
          </p:cNvPr>
          <p:cNvSpPr/>
          <p:nvPr/>
        </p:nvSpPr>
        <p:spPr>
          <a:xfrm>
            <a:off x="514043" y="2350713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75167F-D865-4B90-AFB5-DDC1BB873E37}"/>
              </a:ext>
            </a:extLst>
          </p:cNvPr>
          <p:cNvSpPr/>
          <p:nvPr/>
        </p:nvSpPr>
        <p:spPr>
          <a:xfrm>
            <a:off x="152691" y="1793501"/>
            <a:ext cx="928687" cy="6179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C91C93-7DE6-4FF9-9B37-F989061C3050}"/>
              </a:ext>
            </a:extLst>
          </p:cNvPr>
          <p:cNvSpPr/>
          <p:nvPr/>
        </p:nvSpPr>
        <p:spPr>
          <a:xfrm>
            <a:off x="4743737" y="4045567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CC7035-F829-45A6-980E-4AB08B90240F}"/>
              </a:ext>
            </a:extLst>
          </p:cNvPr>
          <p:cNvSpPr/>
          <p:nvPr/>
        </p:nvSpPr>
        <p:spPr>
          <a:xfrm>
            <a:off x="4555620" y="4690294"/>
            <a:ext cx="1172768" cy="1335878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7C88C45-C3DF-409B-9A83-F40395D60612}"/>
              </a:ext>
            </a:extLst>
          </p:cNvPr>
          <p:cNvSpPr/>
          <p:nvPr/>
        </p:nvSpPr>
        <p:spPr>
          <a:xfrm>
            <a:off x="4093658" y="5311797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E79E080-E007-403D-84C5-8A70CC230D11}"/>
              </a:ext>
            </a:extLst>
          </p:cNvPr>
          <p:cNvSpPr/>
          <p:nvPr/>
        </p:nvSpPr>
        <p:spPr>
          <a:xfrm>
            <a:off x="2458927" y="5511823"/>
            <a:ext cx="1732363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8E98E0-BFC9-4454-9B82-D65BD8BFD716}"/>
              </a:ext>
            </a:extLst>
          </p:cNvPr>
          <p:cNvSpPr/>
          <p:nvPr/>
        </p:nvSpPr>
        <p:spPr>
          <a:xfrm>
            <a:off x="1418323" y="4133079"/>
            <a:ext cx="928687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912A4F0-E4F2-410C-B528-1C98D618E2B6}"/>
              </a:ext>
            </a:extLst>
          </p:cNvPr>
          <p:cNvSpPr/>
          <p:nvPr/>
        </p:nvSpPr>
        <p:spPr>
          <a:xfrm>
            <a:off x="1989229" y="4783161"/>
            <a:ext cx="928687" cy="11072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79EB98E-4057-460F-9F36-8437451BC930}"/>
              </a:ext>
            </a:extLst>
          </p:cNvPr>
          <p:cNvSpPr/>
          <p:nvPr/>
        </p:nvSpPr>
        <p:spPr>
          <a:xfrm>
            <a:off x="843848" y="5059981"/>
            <a:ext cx="928687" cy="55364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0A883D3-3BE9-4D5E-B19D-93E86D62CFD1}"/>
              </a:ext>
            </a:extLst>
          </p:cNvPr>
          <p:cNvSpPr/>
          <p:nvPr/>
        </p:nvSpPr>
        <p:spPr>
          <a:xfrm>
            <a:off x="1685024" y="2922635"/>
            <a:ext cx="4014789" cy="3788080"/>
          </a:xfrm>
          <a:prstGeom prst="pentagon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02F50AB-BAC2-4489-8320-FE71259853F1}"/>
              </a:ext>
            </a:extLst>
          </p:cNvPr>
          <p:cNvSpPr/>
          <p:nvPr/>
        </p:nvSpPr>
        <p:spPr>
          <a:xfrm>
            <a:off x="3300994" y="147285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CFE131-DAB2-4ECA-91E3-7F09882CDCB1}"/>
              </a:ext>
            </a:extLst>
          </p:cNvPr>
          <p:cNvSpPr txBox="1"/>
          <p:nvPr/>
        </p:nvSpPr>
        <p:spPr>
          <a:xfrm>
            <a:off x="2900852" y="4713864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Shadar Logoth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16619F4-7ACA-48F7-B6A7-755512406448}"/>
              </a:ext>
            </a:extLst>
          </p:cNvPr>
          <p:cNvSpPr/>
          <p:nvPr/>
        </p:nvSpPr>
        <p:spPr>
          <a:xfrm>
            <a:off x="2493157" y="1724112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32079-295C-4E8C-8B8A-1C0FB3FDA2C1}"/>
              </a:ext>
            </a:extLst>
          </p:cNvPr>
          <p:cNvSpPr/>
          <p:nvPr/>
        </p:nvSpPr>
        <p:spPr>
          <a:xfrm>
            <a:off x="3087579" y="1489891"/>
            <a:ext cx="778669" cy="79295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52E8942C-7884-463B-BC54-00254FAE7CAD}"/>
              </a:ext>
            </a:extLst>
          </p:cNvPr>
          <p:cNvSpPr/>
          <p:nvPr/>
        </p:nvSpPr>
        <p:spPr>
          <a:xfrm>
            <a:off x="3407037" y="1837204"/>
            <a:ext cx="108000" cy="108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0E25FA-EF60-4F46-8EBC-25F0AEBA73AE}"/>
              </a:ext>
            </a:extLst>
          </p:cNvPr>
          <p:cNvSpPr txBox="1"/>
          <p:nvPr/>
        </p:nvSpPr>
        <p:spPr>
          <a:xfrm>
            <a:off x="7398661" y="3049252"/>
            <a:ext cx="457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Rand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31BE2-A968-4B1D-BE51-FADC5652D092}"/>
              </a:ext>
            </a:extLst>
          </p:cNvPr>
          <p:cNvSpPr txBox="1"/>
          <p:nvPr/>
        </p:nvSpPr>
        <p:spPr>
          <a:xfrm>
            <a:off x="7252718" y="3443865"/>
            <a:ext cx="699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Cadsuane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58E944-E78F-469F-AD26-03A435DA1832}"/>
              </a:ext>
            </a:extLst>
          </p:cNvPr>
          <p:cNvSpPr txBox="1"/>
          <p:nvPr/>
        </p:nvSpPr>
        <p:spPr>
          <a:xfrm>
            <a:off x="7318511" y="3700684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Merise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B5D1D3-E71B-4E9E-B68C-EE739A25B7A8}"/>
              </a:ext>
            </a:extLst>
          </p:cNvPr>
          <p:cNvSpPr txBox="1"/>
          <p:nvPr/>
        </p:nvSpPr>
        <p:spPr>
          <a:xfrm>
            <a:off x="7322518" y="4984779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Sarene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F3EFCC-2633-4D33-942E-A92E6353164B}"/>
              </a:ext>
            </a:extLst>
          </p:cNvPr>
          <p:cNvSpPr txBox="1"/>
          <p:nvPr/>
        </p:nvSpPr>
        <p:spPr>
          <a:xfrm>
            <a:off x="7301679" y="5241598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Nesune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034243-C214-490A-A4B6-EB8F8CC30705}"/>
              </a:ext>
            </a:extLst>
          </p:cNvPr>
          <p:cNvSpPr txBox="1"/>
          <p:nvPr/>
        </p:nvSpPr>
        <p:spPr>
          <a:xfrm>
            <a:off x="7303282" y="421432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Daigian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F3D6F6-4322-4169-A842-22ABA0665563}"/>
              </a:ext>
            </a:extLst>
          </p:cNvPr>
          <p:cNvSpPr txBox="1"/>
          <p:nvPr/>
        </p:nvSpPr>
        <p:spPr>
          <a:xfrm>
            <a:off x="10964497" y="5282213"/>
            <a:ext cx="679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Callandor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3A4AC-5F01-4E40-8984-50F5A8B5137B}"/>
              </a:ext>
            </a:extLst>
          </p:cNvPr>
          <p:cNvSpPr txBox="1"/>
          <p:nvPr/>
        </p:nvSpPr>
        <p:spPr>
          <a:xfrm>
            <a:off x="8001982" y="3700684"/>
            <a:ext cx="1005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Jahar Narishma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4E7783-D83A-4709-A97D-7620BEF423CB}"/>
              </a:ext>
            </a:extLst>
          </p:cNvPr>
          <p:cNvSpPr txBox="1"/>
          <p:nvPr/>
        </p:nvSpPr>
        <p:spPr>
          <a:xfrm>
            <a:off x="7333739" y="3957503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Corele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9AE102-9596-4A59-95F0-C1144500C3F9}"/>
              </a:ext>
            </a:extLst>
          </p:cNvPr>
          <p:cNvSpPr txBox="1"/>
          <p:nvPr/>
        </p:nvSpPr>
        <p:spPr>
          <a:xfrm>
            <a:off x="8089344" y="3962508"/>
            <a:ext cx="830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Damer Flinn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08B922-7FF9-4B84-889B-3A50D83E80E8}"/>
              </a:ext>
            </a:extLst>
          </p:cNvPr>
          <p:cNvSpPr txBox="1"/>
          <p:nvPr/>
        </p:nvSpPr>
        <p:spPr>
          <a:xfrm>
            <a:off x="8089344" y="4224920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Eben Hopwill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5017C8-613D-45B2-AE36-47415B6240F6}"/>
              </a:ext>
            </a:extLst>
          </p:cNvPr>
          <p:cNvSpPr txBox="1"/>
          <p:nvPr/>
        </p:nvSpPr>
        <p:spPr>
          <a:xfrm>
            <a:off x="9800409" y="3049252"/>
            <a:ext cx="4812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66FF"/>
                </a:solidFill>
              </a:rPr>
              <a:t>Alivia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3CD70F-841A-4C12-9AD2-B3F1C50138B2}"/>
              </a:ext>
            </a:extLst>
          </p:cNvPr>
          <p:cNvSpPr txBox="1"/>
          <p:nvPr/>
        </p:nvSpPr>
        <p:spPr>
          <a:xfrm>
            <a:off x="8595592" y="3049252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Min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D83ECBB-0BEB-41BC-B868-F55EB32EDF36}"/>
              </a:ext>
            </a:extLst>
          </p:cNvPr>
          <p:cNvSpPr txBox="1"/>
          <p:nvPr/>
        </p:nvSpPr>
        <p:spPr>
          <a:xfrm>
            <a:off x="7311297" y="4471141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Kumira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458DAD-817E-48F0-B46E-B1BE313B66B0}"/>
              </a:ext>
            </a:extLst>
          </p:cNvPr>
          <p:cNvSpPr txBox="1"/>
          <p:nvPr/>
        </p:nvSpPr>
        <p:spPr>
          <a:xfrm>
            <a:off x="7360189" y="5755233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Verin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2106C5F-8128-4C2D-8562-051CB2AFE98E}"/>
              </a:ext>
            </a:extLst>
          </p:cNvPr>
          <p:cNvSpPr txBox="1"/>
          <p:nvPr/>
        </p:nvSpPr>
        <p:spPr>
          <a:xfrm>
            <a:off x="9107444" y="3049252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Lan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CF07EA-17DF-4406-9958-3ADE7FACFF96}"/>
              </a:ext>
            </a:extLst>
          </p:cNvPr>
          <p:cNvSpPr txBox="1"/>
          <p:nvPr/>
        </p:nvSpPr>
        <p:spPr>
          <a:xfrm>
            <a:off x="10497619" y="3052526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Harine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FFAF52-C64B-4C52-944C-B85013AC21B0}"/>
              </a:ext>
            </a:extLst>
          </p:cNvPr>
          <p:cNvSpPr txBox="1"/>
          <p:nvPr/>
        </p:nvSpPr>
        <p:spPr>
          <a:xfrm>
            <a:off x="10518458" y="3247123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Moad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ACEC72-1CB5-4059-A09E-76DB4B9E2A1E}"/>
              </a:ext>
            </a:extLst>
          </p:cNvPr>
          <p:cNvSpPr txBox="1"/>
          <p:nvPr/>
        </p:nvSpPr>
        <p:spPr>
          <a:xfrm>
            <a:off x="8171900" y="5769399"/>
            <a:ext cx="5277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Tomas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3FB0BA-0676-4B14-B635-CE4D00D0EDF7}"/>
              </a:ext>
            </a:extLst>
          </p:cNvPr>
          <p:cNvSpPr txBox="1"/>
          <p:nvPr/>
        </p:nvSpPr>
        <p:spPr>
          <a:xfrm>
            <a:off x="10489604" y="2844399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0070C0"/>
                </a:solidFill>
              </a:rPr>
              <a:t>Shalon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8A4233-2C41-45D4-947B-5FF97251779F}"/>
              </a:ext>
            </a:extLst>
          </p:cNvPr>
          <p:cNvSpPr txBox="1"/>
          <p:nvPr/>
        </p:nvSpPr>
        <p:spPr>
          <a:xfrm>
            <a:off x="7269619" y="5498417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Beldeine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A4DCBE-57D4-4D1E-8597-258EA96CFFAA}"/>
              </a:ext>
            </a:extLst>
          </p:cNvPr>
          <p:cNvSpPr txBox="1"/>
          <p:nvPr/>
        </p:nvSpPr>
        <p:spPr>
          <a:xfrm>
            <a:off x="10750496" y="551327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Jewelery angreals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14EAD5-8143-41C1-A0FD-35B6541940C5}"/>
              </a:ext>
            </a:extLst>
          </p:cNvPr>
          <p:cNvSpPr txBox="1"/>
          <p:nvPr/>
        </p:nvSpPr>
        <p:spPr>
          <a:xfrm>
            <a:off x="10865913" y="5744329"/>
            <a:ext cx="877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Hair angreals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DA2473F-5043-4CE5-A13F-05EA080BF47A}"/>
              </a:ext>
            </a:extLst>
          </p:cNvPr>
          <p:cNvSpPr txBox="1"/>
          <p:nvPr/>
        </p:nvSpPr>
        <p:spPr>
          <a:xfrm>
            <a:off x="9613071" y="3700684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Nethan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55FEA6-FC87-430F-9CF8-BC00838FDFB5}"/>
              </a:ext>
            </a:extLst>
          </p:cNvPr>
          <p:cNvSpPr txBox="1"/>
          <p:nvPr/>
        </p:nvSpPr>
        <p:spPr>
          <a:xfrm>
            <a:off x="8982658" y="3700684"/>
            <a:ext cx="607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Bassane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5AAC26-4C26-4E7C-9A35-C0B83361A05E}"/>
              </a:ext>
            </a:extLst>
          </p:cNvPr>
          <p:cNvSpPr txBox="1"/>
          <p:nvPr/>
        </p:nvSpPr>
        <p:spPr>
          <a:xfrm>
            <a:off x="7951958" y="3049252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Nynaeve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CCBBDA3-E41A-4660-8C81-B26B81A2BCCA}"/>
              </a:ext>
            </a:extLst>
          </p:cNvPr>
          <p:cNvSpPr txBox="1"/>
          <p:nvPr/>
        </p:nvSpPr>
        <p:spPr>
          <a:xfrm>
            <a:off x="7398661" y="4727960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Elza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7B0EC35-06C8-4741-B5DD-6F8D5628D6C8}"/>
              </a:ext>
            </a:extLst>
          </p:cNvPr>
          <p:cNvSpPr txBox="1"/>
          <p:nvPr/>
        </p:nvSpPr>
        <p:spPr>
          <a:xfrm>
            <a:off x="10828242" y="5051155"/>
            <a:ext cx="9525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Super angreals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91F4A1-C496-4EB6-BD7D-05D6AC36EC12}"/>
              </a:ext>
            </a:extLst>
          </p:cNvPr>
          <p:cNvSpPr/>
          <p:nvPr/>
        </p:nvSpPr>
        <p:spPr>
          <a:xfrm>
            <a:off x="10690619" y="4974181"/>
            <a:ext cx="1257300" cy="1086750"/>
          </a:xfrm>
          <a:prstGeom prst="rect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C6F2173-C1F1-4A58-B7D0-47A7C69EBA37}"/>
              </a:ext>
            </a:extLst>
          </p:cNvPr>
          <p:cNvSpPr txBox="1"/>
          <p:nvPr/>
        </p:nvSpPr>
        <p:spPr>
          <a:xfrm>
            <a:off x="7212695" y="115787"/>
            <a:ext cx="4888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/>
              <a:t>In that part:</a:t>
            </a:r>
          </a:p>
          <a:p>
            <a:r>
              <a:rPr lang="en-AU" sz="1200"/>
              <a:t>Cadsuane organises everyone into groups to link and defend Rand’s hilltop.</a:t>
            </a:r>
          </a:p>
          <a:p>
            <a:endParaRPr lang="en-AU" sz="1200"/>
          </a:p>
          <a:p>
            <a:r>
              <a:rPr lang="en-AU" sz="1200"/>
              <a:t>Here are the groups…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C8AA78-9B63-46EE-9911-6291AC2B356D}"/>
              </a:ext>
            </a:extLst>
          </p:cNvPr>
          <p:cNvSpPr/>
          <p:nvPr/>
        </p:nvSpPr>
        <p:spPr>
          <a:xfrm>
            <a:off x="7109505" y="2677539"/>
            <a:ext cx="4958729" cy="34486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58EB9A-528B-4343-87B2-AA0076A9A399}"/>
              </a:ext>
            </a:extLst>
          </p:cNvPr>
          <p:cNvSpPr txBox="1"/>
          <p:nvPr/>
        </p:nvSpPr>
        <p:spPr>
          <a:xfrm>
            <a:off x="10152682" y="5751065"/>
            <a:ext cx="205107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>
                <a:solidFill>
                  <a:schemeClr val="accent2">
                    <a:lumMod val="75000"/>
                  </a:schemeClr>
                </a:solidFill>
              </a:rPr>
              <a:t>Orange = Aes Sedai</a:t>
            </a:r>
          </a:p>
          <a:p>
            <a:r>
              <a:rPr lang="en-AU" sz="1050"/>
              <a:t>Black = Asha’man</a:t>
            </a:r>
          </a:p>
          <a:p>
            <a:r>
              <a:rPr lang="en-AU" sz="1050">
                <a:solidFill>
                  <a:srgbClr val="FF66FF"/>
                </a:solidFill>
              </a:rPr>
              <a:t>Pink = Seanchan (former damane)</a:t>
            </a:r>
          </a:p>
          <a:p>
            <a:r>
              <a:rPr lang="en-AU" sz="1050">
                <a:solidFill>
                  <a:srgbClr val="0070C0"/>
                </a:solidFill>
              </a:rPr>
              <a:t>Blue = Sea Folk</a:t>
            </a:r>
          </a:p>
          <a:p>
            <a:r>
              <a:rPr lang="en-AU" sz="1050">
                <a:solidFill>
                  <a:schemeClr val="bg1">
                    <a:lumMod val="65000"/>
                  </a:schemeClr>
                </a:solidFill>
              </a:rPr>
              <a:t>Grey = Warder</a:t>
            </a:r>
          </a:p>
          <a:p>
            <a:r>
              <a:rPr lang="en-AU" sz="1050" b="1"/>
              <a:t>Bold = channeler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7BAB22-357D-4FCC-BDEA-A39CBAC1DED8}"/>
              </a:ext>
            </a:extLst>
          </p:cNvPr>
          <p:cNvSpPr txBox="1"/>
          <p:nvPr/>
        </p:nvSpPr>
        <p:spPr>
          <a:xfrm>
            <a:off x="7212695" y="1022495"/>
            <a:ext cx="3279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>
                <a:solidFill>
                  <a:srgbClr val="C00000"/>
                </a:solidFill>
              </a:rPr>
              <a:t>All the non-chanellers staying on the main hilltop.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6681315-F676-4889-9379-E9E50F0C80F2}"/>
              </a:ext>
            </a:extLst>
          </p:cNvPr>
          <p:cNvSpPr txBox="1"/>
          <p:nvPr/>
        </p:nvSpPr>
        <p:spPr>
          <a:xfrm>
            <a:off x="7210501" y="1234734"/>
            <a:ext cx="2814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>
                <a:solidFill>
                  <a:srgbClr val="C00000"/>
                </a:solidFill>
              </a:rPr>
              <a:t>Elza’s group defending Rand and Nynaeve.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C5808D0-B42E-479A-BAC4-1D0C0DE89E3C}"/>
              </a:ext>
            </a:extLst>
          </p:cNvPr>
          <p:cNvSpPr txBox="1"/>
          <p:nvPr/>
        </p:nvSpPr>
        <p:spPr>
          <a:xfrm>
            <a:off x="7214215" y="1473995"/>
            <a:ext cx="2775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>
                <a:solidFill>
                  <a:srgbClr val="C00000"/>
                </a:solidFill>
              </a:rPr>
              <a:t>Cadsuane directing from the main hilltop.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F4C2592-6163-49C8-BB03-932EE8BA092D}"/>
              </a:ext>
            </a:extLst>
          </p:cNvPr>
          <p:cNvSpPr txBox="1"/>
          <p:nvPr/>
        </p:nvSpPr>
        <p:spPr>
          <a:xfrm>
            <a:off x="7214215" y="1701971"/>
            <a:ext cx="2718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>
                <a:solidFill>
                  <a:srgbClr val="C00000"/>
                </a:solidFill>
              </a:rPr>
              <a:t>4 other groups spreading out in defence.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CE76527-B98B-40CE-BE5D-DBD37A06335D}"/>
              </a:ext>
            </a:extLst>
          </p:cNvPr>
          <p:cNvSpPr/>
          <p:nvPr/>
        </p:nvSpPr>
        <p:spPr>
          <a:xfrm>
            <a:off x="0" y="-41031"/>
            <a:ext cx="12192000" cy="69305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85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1.04167E-6 0 L -0.32552 -0.2023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76" y="-101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75E-6 0 L -0.37019 -0.186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16" y="-932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54167E-6 1.85185E-6 L -0.58164 -0.4928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89" y="-2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0.45377 -0.2254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95" y="-1127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50156 -0.215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78" y="-1076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62239 -0.2027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0" y="-1013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64883 -0.234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48" y="-117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-0.48477 -0.3453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45" y="-1726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56146 -0.3363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73" y="-1682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-0.45404 -0.6219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8" y="-3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34584 -0.3928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-1965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3461 -0.2275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5" y="-1138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-0.42006 -0.2129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3" y="-1064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6513 -0.4280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65" y="-2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31094 -0.2145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47" y="-1074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-0.59948 -0.5379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74" y="-2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000"/>
                            </p:stCondLst>
                            <p:childTnLst>
                              <p:par>
                                <p:cTn id="6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20104 -0.5451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-2726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20248 -0.5643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-2821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20469 -0.4150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34" y="-2076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27995 -0.3622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97" y="-1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0"/>
                            </p:stCondLst>
                            <p:childTnLst>
                              <p:par>
                                <p:cTn id="69" presetID="42" presetClass="path" presetSubtype="0" accel="50000" decel="5000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-4.44444E-6 L -0.48881 -0.4479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40" y="-2240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2.59259E-6 L -0.48868 -0.2402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40" y="-1201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E-6 1.11111E-6 L -0.74739 0.0169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0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0"/>
                            </p:stCondLst>
                            <p:childTnLst>
                              <p:par>
                                <p:cTn id="76" presetID="42" presetClass="path" presetSubtype="0" accel="50000" decel="5000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29167E-6 0 L -0.51992 -0.37315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3" y="-1865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54167E-6 7.40741E-7 L -0.62487 -0.7150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3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81" presetID="42" presetClass="path" presetSubtype="0" accel="50000" decel="5000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95833E-6 -1.85185E-6 L -0.23555 -0.1263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4" y="-631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4.07407E-6 L -0.1612 -0.254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60" y="-12731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2.59259E-6 L -0.16485 -0.0854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42" y="-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00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64" grpId="0"/>
      <p:bldP spid="69" grpId="0"/>
      <p:bldP spid="70" grpId="0"/>
      <p:bldP spid="71" grpId="0"/>
      <p:bldP spid="76" grpId="0"/>
      <p:bldP spid="77" grpId="0"/>
      <p:bldP spid="78" grpId="0"/>
      <p:bldP spid="79" grpId="0" animBg="1"/>
      <p:bldP spid="82" grpId="0" animBg="1"/>
      <p:bldP spid="2" grpId="0"/>
      <p:bldP spid="3" grpId="0"/>
      <p:bldP spid="72" grpId="0"/>
      <p:bldP spid="73" grpId="0"/>
      <p:bldP spid="74" grpId="0"/>
      <p:bldP spid="8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8B8D19-108D-4791-BEED-E47B8EF3D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19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8CAFDC-ACA5-471E-8C7C-66DC678D3382}"/>
              </a:ext>
            </a:extLst>
          </p:cNvPr>
          <p:cNvSpPr/>
          <p:nvPr/>
        </p:nvSpPr>
        <p:spPr>
          <a:xfrm>
            <a:off x="8891954" y="0"/>
            <a:ext cx="321212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u="sng"/>
              <a:t>In that part:</a:t>
            </a:r>
          </a:p>
          <a:p>
            <a:r>
              <a:rPr lang="en-AU" sz="1400"/>
              <a:t>The giant sa’angreal are in use, so their crystal spheres are glowing!</a:t>
            </a:r>
          </a:p>
          <a:p>
            <a:endParaRPr lang="en-AU" sz="1400"/>
          </a:p>
          <a:p>
            <a:r>
              <a:rPr lang="en-AU" sz="1400"/>
              <a:t>This guy, Barmellin, was travelling near Cairhien where there male statue is buried.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0E05288F-4298-4BDB-AD8A-65714DC0EE0D}"/>
              </a:ext>
            </a:extLst>
          </p:cNvPr>
          <p:cNvSpPr/>
          <p:nvPr/>
        </p:nvSpPr>
        <p:spPr>
          <a:xfrm>
            <a:off x="7274169" y="2866292"/>
            <a:ext cx="140677" cy="146539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984D59C-3F43-4315-9407-AFAB44ACF526}"/>
              </a:ext>
            </a:extLst>
          </p:cNvPr>
          <p:cNvSpPr/>
          <p:nvPr/>
        </p:nvSpPr>
        <p:spPr>
          <a:xfrm>
            <a:off x="281353" y="5984631"/>
            <a:ext cx="164124" cy="152400"/>
          </a:xfrm>
          <a:prstGeom prst="star5">
            <a:avLst/>
          </a:prstGeom>
          <a:solidFill>
            <a:srgbClr val="FF66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1AD49B-FF70-43EE-A35F-0F9FCD7BDADA}"/>
              </a:ext>
            </a:extLst>
          </p:cNvPr>
          <p:cNvSpPr/>
          <p:nvPr/>
        </p:nvSpPr>
        <p:spPr>
          <a:xfrm>
            <a:off x="8891954" y="1981200"/>
            <a:ext cx="32121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u="sng"/>
              <a:t>In that part:</a:t>
            </a:r>
          </a:p>
          <a:p>
            <a:r>
              <a:rPr lang="en-AU" sz="1400"/>
              <a:t>The female statue is on Tremalking, one of the Sea Folk islands.</a:t>
            </a:r>
          </a:p>
          <a:p>
            <a:r>
              <a:rPr lang="en-AU" sz="1400"/>
              <a:t>Timna is one of the Amayar, the people who live on those islands. They have a prophecy about what will happen when the sphere lights up, and she is excited about being around to see it.</a:t>
            </a:r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31AED665-18B1-47A8-8DD7-A62B2FAF3387}"/>
              </a:ext>
            </a:extLst>
          </p:cNvPr>
          <p:cNvSpPr/>
          <p:nvPr/>
        </p:nvSpPr>
        <p:spPr>
          <a:xfrm>
            <a:off x="3944814" y="3349869"/>
            <a:ext cx="169985" cy="158262"/>
          </a:xfrm>
          <a:prstGeom prst="pentagon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CC7C2E07-1D8B-4452-BE99-D6B556CAB027}"/>
              </a:ext>
            </a:extLst>
          </p:cNvPr>
          <p:cNvSpPr/>
          <p:nvPr/>
        </p:nvSpPr>
        <p:spPr>
          <a:xfrm>
            <a:off x="9038262" y="5961185"/>
            <a:ext cx="169985" cy="158262"/>
          </a:xfrm>
          <a:prstGeom prst="pentagon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04D186C0-5E3A-4042-B7F4-9DFDC8F06410}"/>
              </a:ext>
            </a:extLst>
          </p:cNvPr>
          <p:cNvSpPr/>
          <p:nvPr/>
        </p:nvSpPr>
        <p:spPr>
          <a:xfrm>
            <a:off x="9052915" y="6248400"/>
            <a:ext cx="140677" cy="146539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AF156A0-69E9-4CD2-AA6B-6EA85DFC3C84}"/>
              </a:ext>
            </a:extLst>
          </p:cNvPr>
          <p:cNvSpPr/>
          <p:nvPr/>
        </p:nvSpPr>
        <p:spPr>
          <a:xfrm>
            <a:off x="9029468" y="6523892"/>
            <a:ext cx="164124" cy="152400"/>
          </a:xfrm>
          <a:prstGeom prst="star5">
            <a:avLst/>
          </a:prstGeom>
          <a:solidFill>
            <a:srgbClr val="FF66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1D80CB-2715-4866-818C-B023941DFEBD}"/>
              </a:ext>
            </a:extLst>
          </p:cNvPr>
          <p:cNvSpPr txBox="1"/>
          <p:nvPr/>
        </p:nvSpPr>
        <p:spPr>
          <a:xfrm>
            <a:off x="9296400" y="5901816"/>
            <a:ext cx="1081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Shadar Logoth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FAD6E8-CB65-4B09-A3AC-77A10C5ECD21}"/>
              </a:ext>
            </a:extLst>
          </p:cNvPr>
          <p:cNvSpPr txBox="1"/>
          <p:nvPr/>
        </p:nvSpPr>
        <p:spPr>
          <a:xfrm>
            <a:off x="9296400" y="6183169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Giant male statue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9C690A-BE4B-41A7-9511-8160299A4585}"/>
              </a:ext>
            </a:extLst>
          </p:cNvPr>
          <p:cNvSpPr txBox="1"/>
          <p:nvPr/>
        </p:nvSpPr>
        <p:spPr>
          <a:xfrm>
            <a:off x="9296400" y="6460168"/>
            <a:ext cx="1410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Giant female statue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D11D7C-8F32-4D2F-90CF-172BD1C9B9EC}"/>
              </a:ext>
            </a:extLst>
          </p:cNvPr>
          <p:cNvSpPr/>
          <p:nvPr/>
        </p:nvSpPr>
        <p:spPr>
          <a:xfrm>
            <a:off x="0" y="-41031"/>
            <a:ext cx="12192000" cy="69305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4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 animBg="1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8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24AF186A-B209-4C06-B0B7-C9E88745387C}"/>
              </a:ext>
            </a:extLst>
          </p:cNvPr>
          <p:cNvSpPr/>
          <p:nvPr/>
        </p:nvSpPr>
        <p:spPr>
          <a:xfrm>
            <a:off x="2658362" y="2677539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0CBEC3F-AA4A-4578-B5D1-6E9FE78C73A2}"/>
              </a:ext>
            </a:extLst>
          </p:cNvPr>
          <p:cNvSpPr/>
          <p:nvPr/>
        </p:nvSpPr>
        <p:spPr>
          <a:xfrm>
            <a:off x="4093350" y="3217731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E693AF-EFDD-43C8-90EB-48C45D05DA88}"/>
              </a:ext>
            </a:extLst>
          </p:cNvPr>
          <p:cNvSpPr/>
          <p:nvPr/>
        </p:nvSpPr>
        <p:spPr>
          <a:xfrm>
            <a:off x="1653019" y="2141283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8DC20D6-DE78-4CDA-A22E-3682C7ED33C1}"/>
              </a:ext>
            </a:extLst>
          </p:cNvPr>
          <p:cNvSpPr/>
          <p:nvPr/>
        </p:nvSpPr>
        <p:spPr>
          <a:xfrm>
            <a:off x="965886" y="1139847"/>
            <a:ext cx="1435894" cy="125730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472804-FABB-47A5-BA5C-F4EFF519575A}"/>
              </a:ext>
            </a:extLst>
          </p:cNvPr>
          <p:cNvSpPr/>
          <p:nvPr/>
        </p:nvSpPr>
        <p:spPr>
          <a:xfrm>
            <a:off x="2080311" y="454047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147CDB-65BA-4482-AD0E-3100D92C930B}"/>
              </a:ext>
            </a:extLst>
          </p:cNvPr>
          <p:cNvSpPr/>
          <p:nvPr/>
        </p:nvSpPr>
        <p:spPr>
          <a:xfrm>
            <a:off x="2948276" y="825523"/>
            <a:ext cx="2418159" cy="11072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195592-CEA4-4CEF-A058-347A4915A498}"/>
              </a:ext>
            </a:extLst>
          </p:cNvPr>
          <p:cNvSpPr/>
          <p:nvPr/>
        </p:nvSpPr>
        <p:spPr>
          <a:xfrm>
            <a:off x="3816242" y="1861367"/>
            <a:ext cx="671514" cy="60721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10BCECD-ACF9-4F56-A74D-90EEFE357E8C}"/>
              </a:ext>
            </a:extLst>
          </p:cNvPr>
          <p:cNvSpPr/>
          <p:nvPr/>
        </p:nvSpPr>
        <p:spPr>
          <a:xfrm>
            <a:off x="4892567" y="2361430"/>
            <a:ext cx="1938337" cy="188594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7F520C-F07E-4E41-8048-B30E896975B1}"/>
              </a:ext>
            </a:extLst>
          </p:cNvPr>
          <p:cNvSpPr/>
          <p:nvPr/>
        </p:nvSpPr>
        <p:spPr>
          <a:xfrm>
            <a:off x="4693739" y="1611334"/>
            <a:ext cx="1006075" cy="1035844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59429D-2C8D-4FA6-AFC0-78DC91291B80}"/>
              </a:ext>
            </a:extLst>
          </p:cNvPr>
          <p:cNvSpPr/>
          <p:nvPr/>
        </p:nvSpPr>
        <p:spPr>
          <a:xfrm>
            <a:off x="4202006" y="2118541"/>
            <a:ext cx="1006075" cy="10358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77BEA5-A0EF-4F2F-9EE5-40D6FDBE4033}"/>
              </a:ext>
            </a:extLst>
          </p:cNvPr>
          <p:cNvSpPr/>
          <p:nvPr/>
        </p:nvSpPr>
        <p:spPr>
          <a:xfrm>
            <a:off x="3386430" y="2468584"/>
            <a:ext cx="1006075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3F7316-B12D-4A59-B0DC-97B15B57EC0A}"/>
              </a:ext>
            </a:extLst>
          </p:cNvPr>
          <p:cNvSpPr/>
          <p:nvPr/>
        </p:nvSpPr>
        <p:spPr>
          <a:xfrm>
            <a:off x="1258780" y="3082947"/>
            <a:ext cx="1732363" cy="103584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DEC8EC-8765-417C-B37E-6D957CF69328}"/>
              </a:ext>
            </a:extLst>
          </p:cNvPr>
          <p:cNvSpPr/>
          <p:nvPr/>
        </p:nvSpPr>
        <p:spPr>
          <a:xfrm>
            <a:off x="1016486" y="2747191"/>
            <a:ext cx="1732363" cy="10358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D44C088-3F7D-4786-98DC-8E248FEBC754}"/>
              </a:ext>
            </a:extLst>
          </p:cNvPr>
          <p:cNvSpPr/>
          <p:nvPr/>
        </p:nvSpPr>
        <p:spPr>
          <a:xfrm>
            <a:off x="514043" y="2350713"/>
            <a:ext cx="928687" cy="6179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75167F-D865-4B90-AFB5-DDC1BB873E37}"/>
              </a:ext>
            </a:extLst>
          </p:cNvPr>
          <p:cNvSpPr/>
          <p:nvPr/>
        </p:nvSpPr>
        <p:spPr>
          <a:xfrm>
            <a:off x="152691" y="1793501"/>
            <a:ext cx="928687" cy="61793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C91C93-7DE6-4FF9-9B37-F989061C3050}"/>
              </a:ext>
            </a:extLst>
          </p:cNvPr>
          <p:cNvSpPr/>
          <p:nvPr/>
        </p:nvSpPr>
        <p:spPr>
          <a:xfrm>
            <a:off x="4743737" y="4045567"/>
            <a:ext cx="1172768" cy="75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CC7035-F829-45A6-980E-4AB08B90240F}"/>
              </a:ext>
            </a:extLst>
          </p:cNvPr>
          <p:cNvSpPr/>
          <p:nvPr/>
        </p:nvSpPr>
        <p:spPr>
          <a:xfrm>
            <a:off x="4555620" y="4690294"/>
            <a:ext cx="1172768" cy="1335878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7C88C45-C3DF-409B-9A83-F40395D60612}"/>
              </a:ext>
            </a:extLst>
          </p:cNvPr>
          <p:cNvSpPr/>
          <p:nvPr/>
        </p:nvSpPr>
        <p:spPr>
          <a:xfrm>
            <a:off x="4093658" y="5311797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E79E080-E007-403D-84C5-8A70CC230D11}"/>
              </a:ext>
            </a:extLst>
          </p:cNvPr>
          <p:cNvSpPr/>
          <p:nvPr/>
        </p:nvSpPr>
        <p:spPr>
          <a:xfrm>
            <a:off x="2458927" y="5511823"/>
            <a:ext cx="1732363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8E98E0-BFC9-4454-9B82-D65BD8BFD716}"/>
              </a:ext>
            </a:extLst>
          </p:cNvPr>
          <p:cNvSpPr/>
          <p:nvPr/>
        </p:nvSpPr>
        <p:spPr>
          <a:xfrm>
            <a:off x="1418323" y="4133079"/>
            <a:ext cx="928687" cy="11072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912A4F0-E4F2-410C-B528-1C98D618E2B6}"/>
              </a:ext>
            </a:extLst>
          </p:cNvPr>
          <p:cNvSpPr/>
          <p:nvPr/>
        </p:nvSpPr>
        <p:spPr>
          <a:xfrm>
            <a:off x="1989229" y="4783161"/>
            <a:ext cx="928687" cy="11072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79EB98E-4057-460F-9F36-8437451BC930}"/>
              </a:ext>
            </a:extLst>
          </p:cNvPr>
          <p:cNvSpPr/>
          <p:nvPr/>
        </p:nvSpPr>
        <p:spPr>
          <a:xfrm>
            <a:off x="843848" y="5059981"/>
            <a:ext cx="928687" cy="553640"/>
          </a:xfrm>
          <a:prstGeom prst="ellipse">
            <a:avLst/>
          </a:prstGeom>
          <a:solidFill>
            <a:srgbClr val="B4D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0A883D3-3BE9-4D5E-B19D-93E86D62CFD1}"/>
              </a:ext>
            </a:extLst>
          </p:cNvPr>
          <p:cNvSpPr/>
          <p:nvPr/>
        </p:nvSpPr>
        <p:spPr>
          <a:xfrm>
            <a:off x="1685024" y="2922635"/>
            <a:ext cx="4014789" cy="3788080"/>
          </a:xfrm>
          <a:prstGeom prst="pentagon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02F50AB-BAC2-4489-8320-FE71259853F1}"/>
              </a:ext>
            </a:extLst>
          </p:cNvPr>
          <p:cNvSpPr/>
          <p:nvPr/>
        </p:nvSpPr>
        <p:spPr>
          <a:xfrm>
            <a:off x="3300994" y="147285"/>
            <a:ext cx="1135856" cy="885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CFE131-DAB2-4ECA-91E3-7F09882CDCB1}"/>
              </a:ext>
            </a:extLst>
          </p:cNvPr>
          <p:cNvSpPr txBox="1"/>
          <p:nvPr/>
        </p:nvSpPr>
        <p:spPr>
          <a:xfrm>
            <a:off x="2900852" y="4713864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Shadar Logoth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16619F4-7ACA-48F7-B6A7-755512406448}"/>
              </a:ext>
            </a:extLst>
          </p:cNvPr>
          <p:cNvSpPr/>
          <p:nvPr/>
        </p:nvSpPr>
        <p:spPr>
          <a:xfrm>
            <a:off x="2493157" y="1724112"/>
            <a:ext cx="778669" cy="8143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32079-295C-4E8C-8B8A-1C0FB3FDA2C1}"/>
              </a:ext>
            </a:extLst>
          </p:cNvPr>
          <p:cNvSpPr/>
          <p:nvPr/>
        </p:nvSpPr>
        <p:spPr>
          <a:xfrm>
            <a:off x="3087579" y="1489891"/>
            <a:ext cx="778669" cy="79295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52E8942C-7884-463B-BC54-00254FAE7CAD}"/>
              </a:ext>
            </a:extLst>
          </p:cNvPr>
          <p:cNvSpPr/>
          <p:nvPr/>
        </p:nvSpPr>
        <p:spPr>
          <a:xfrm>
            <a:off x="3407037" y="1837204"/>
            <a:ext cx="108000" cy="108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0E25FA-EF60-4F46-8EBC-25F0AEBA73AE}"/>
              </a:ext>
            </a:extLst>
          </p:cNvPr>
          <p:cNvSpPr txBox="1"/>
          <p:nvPr/>
        </p:nvSpPr>
        <p:spPr>
          <a:xfrm>
            <a:off x="3445720" y="1732364"/>
            <a:ext cx="457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Rand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31BE2-A968-4B1D-BE51-FADC5652D092}"/>
              </a:ext>
            </a:extLst>
          </p:cNvPr>
          <p:cNvSpPr txBox="1"/>
          <p:nvPr/>
        </p:nvSpPr>
        <p:spPr>
          <a:xfrm>
            <a:off x="3529491" y="1905931"/>
            <a:ext cx="699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Cadsuane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58E944-E78F-469F-AD26-03A435DA1832}"/>
              </a:ext>
            </a:extLst>
          </p:cNvPr>
          <p:cNvSpPr txBox="1"/>
          <p:nvPr/>
        </p:nvSpPr>
        <p:spPr>
          <a:xfrm>
            <a:off x="2975600" y="2083297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Merise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B5D1D3-E71B-4E9E-B68C-EE739A25B7A8}"/>
              </a:ext>
            </a:extLst>
          </p:cNvPr>
          <p:cNvSpPr txBox="1"/>
          <p:nvPr/>
        </p:nvSpPr>
        <p:spPr>
          <a:xfrm>
            <a:off x="5243280" y="326675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Sarene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F3EFCC-2633-4D33-942E-A92E6353164B}"/>
              </a:ext>
            </a:extLst>
          </p:cNvPr>
          <p:cNvSpPr txBox="1"/>
          <p:nvPr/>
        </p:nvSpPr>
        <p:spPr>
          <a:xfrm>
            <a:off x="4897921" y="1489891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Nesune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034243-C214-490A-A4B6-EB8F8CC30705}"/>
              </a:ext>
            </a:extLst>
          </p:cNvPr>
          <p:cNvSpPr txBox="1"/>
          <p:nvPr/>
        </p:nvSpPr>
        <p:spPr>
          <a:xfrm>
            <a:off x="4894600" y="138871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Daigian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F3D6F6-4322-4169-A842-22ABA0665563}"/>
              </a:ext>
            </a:extLst>
          </p:cNvPr>
          <p:cNvSpPr txBox="1"/>
          <p:nvPr/>
        </p:nvSpPr>
        <p:spPr>
          <a:xfrm>
            <a:off x="2942507" y="2263634"/>
            <a:ext cx="679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Callandor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3A4AC-5F01-4E40-8984-50F5A8B5137B}"/>
              </a:ext>
            </a:extLst>
          </p:cNvPr>
          <p:cNvSpPr txBox="1"/>
          <p:nvPr/>
        </p:nvSpPr>
        <p:spPr>
          <a:xfrm>
            <a:off x="2774191" y="2171754"/>
            <a:ext cx="1005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Jahar Narishma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4E7783-D83A-4709-A97D-7620BEF423CB}"/>
              </a:ext>
            </a:extLst>
          </p:cNvPr>
          <p:cNvSpPr txBox="1"/>
          <p:nvPr/>
        </p:nvSpPr>
        <p:spPr>
          <a:xfrm>
            <a:off x="5243280" y="3148919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Corele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9AE102-9596-4A59-95F0-C1144500C3F9}"/>
              </a:ext>
            </a:extLst>
          </p:cNvPr>
          <p:cNvSpPr txBox="1"/>
          <p:nvPr/>
        </p:nvSpPr>
        <p:spPr>
          <a:xfrm>
            <a:off x="5115002" y="3035443"/>
            <a:ext cx="830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Damer Flinn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08B922-7FF9-4B84-889B-3A50D83E80E8}"/>
              </a:ext>
            </a:extLst>
          </p:cNvPr>
          <p:cNvSpPr txBox="1"/>
          <p:nvPr/>
        </p:nvSpPr>
        <p:spPr>
          <a:xfrm>
            <a:off x="4753237" y="1698279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/>
              <a:t>Eben Hopwill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5017C8-613D-45B2-AE36-47415B6240F6}"/>
              </a:ext>
            </a:extLst>
          </p:cNvPr>
          <p:cNvSpPr txBox="1"/>
          <p:nvPr/>
        </p:nvSpPr>
        <p:spPr>
          <a:xfrm>
            <a:off x="4065596" y="891370"/>
            <a:ext cx="4812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66FF"/>
                </a:solidFill>
              </a:rPr>
              <a:t>Alivia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3CD70F-841A-4C12-9AD2-B3F1C50138B2}"/>
              </a:ext>
            </a:extLst>
          </p:cNvPr>
          <p:cNvSpPr txBox="1"/>
          <p:nvPr/>
        </p:nvSpPr>
        <p:spPr>
          <a:xfrm>
            <a:off x="2748567" y="1495592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Min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D83ECBB-0BEB-41BC-B868-F55EB32EDF36}"/>
              </a:ext>
            </a:extLst>
          </p:cNvPr>
          <p:cNvSpPr txBox="1"/>
          <p:nvPr/>
        </p:nvSpPr>
        <p:spPr>
          <a:xfrm>
            <a:off x="1585082" y="2859741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Kumira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458DAD-817E-48F0-B46E-B1BE313B66B0}"/>
              </a:ext>
            </a:extLst>
          </p:cNvPr>
          <p:cNvSpPr txBox="1"/>
          <p:nvPr/>
        </p:nvSpPr>
        <p:spPr>
          <a:xfrm>
            <a:off x="1624444" y="2754217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Verin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2106C5F-8128-4C2D-8562-051CB2AFE98E}"/>
              </a:ext>
            </a:extLst>
          </p:cNvPr>
          <p:cNvSpPr txBox="1"/>
          <p:nvPr/>
        </p:nvSpPr>
        <p:spPr>
          <a:xfrm>
            <a:off x="2992413" y="1418207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Lan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CF07EA-17DF-4406-9958-3ADE7FACFF96}"/>
              </a:ext>
            </a:extLst>
          </p:cNvPr>
          <p:cNvSpPr txBox="1"/>
          <p:nvPr/>
        </p:nvSpPr>
        <p:spPr>
          <a:xfrm>
            <a:off x="2855230" y="1734899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Harine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FFAF52-C64B-4C52-944C-B85013AC21B0}"/>
              </a:ext>
            </a:extLst>
          </p:cNvPr>
          <p:cNvSpPr txBox="1"/>
          <p:nvPr/>
        </p:nvSpPr>
        <p:spPr>
          <a:xfrm>
            <a:off x="2970108" y="1495451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rgbClr val="0070C0"/>
                </a:solidFill>
              </a:rPr>
              <a:t>Moad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ACEC72-1CB5-4059-A09E-76DB4B9E2A1E}"/>
              </a:ext>
            </a:extLst>
          </p:cNvPr>
          <p:cNvSpPr txBox="1"/>
          <p:nvPr/>
        </p:nvSpPr>
        <p:spPr>
          <a:xfrm>
            <a:off x="2639115" y="1420509"/>
            <a:ext cx="5277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Tomas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3FB0BA-0676-4B14-B635-CE4D00D0EDF7}"/>
              </a:ext>
            </a:extLst>
          </p:cNvPr>
          <p:cNvSpPr txBox="1"/>
          <p:nvPr/>
        </p:nvSpPr>
        <p:spPr>
          <a:xfrm>
            <a:off x="1602705" y="2974851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0070C0"/>
                </a:solidFill>
              </a:rPr>
              <a:t>Shalon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8A4233-2C41-45D4-947B-5FF97251779F}"/>
              </a:ext>
            </a:extLst>
          </p:cNvPr>
          <p:cNvSpPr txBox="1"/>
          <p:nvPr/>
        </p:nvSpPr>
        <p:spPr>
          <a:xfrm>
            <a:off x="4860937" y="1595003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Beldeine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9811DC-642F-4F71-82F3-310E24887D90}"/>
              </a:ext>
            </a:extLst>
          </p:cNvPr>
          <p:cNvSpPr txBox="1"/>
          <p:nvPr/>
        </p:nvSpPr>
        <p:spPr>
          <a:xfrm>
            <a:off x="2761103" y="4467643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???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782FE98-4286-4D72-AB99-3064CB90E01D}"/>
              </a:ext>
            </a:extLst>
          </p:cNvPr>
          <p:cNvSpPr txBox="1"/>
          <p:nvPr/>
        </p:nvSpPr>
        <p:spPr>
          <a:xfrm>
            <a:off x="1042088" y="3027618"/>
            <a:ext cx="670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Graendal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8838705-6915-410E-A6D7-A6F5E3E61F33}"/>
              </a:ext>
            </a:extLst>
          </p:cNvPr>
          <p:cNvSpPr txBox="1"/>
          <p:nvPr/>
        </p:nvSpPr>
        <p:spPr>
          <a:xfrm>
            <a:off x="2747098" y="524248"/>
            <a:ext cx="6463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Cyndane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49BC16-0FBE-4318-BF73-16F277D1DE0E}"/>
              </a:ext>
            </a:extLst>
          </p:cNvPr>
          <p:cNvSpPr txBox="1"/>
          <p:nvPr/>
        </p:nvSpPr>
        <p:spPr>
          <a:xfrm>
            <a:off x="559784" y="2041758"/>
            <a:ext cx="655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Osan’gar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4E844A0-02E5-4F16-B527-69A02D8D08E6}"/>
              </a:ext>
            </a:extLst>
          </p:cNvPr>
          <p:cNvSpPr txBox="1"/>
          <p:nvPr/>
        </p:nvSpPr>
        <p:spPr>
          <a:xfrm>
            <a:off x="5384853" y="1463908"/>
            <a:ext cx="6399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Aran’gar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A78610D-EBE1-4A55-AC2A-F866197E1879}"/>
              </a:ext>
            </a:extLst>
          </p:cNvPr>
          <p:cNvSpPr txBox="1"/>
          <p:nvPr/>
        </p:nvSpPr>
        <p:spPr>
          <a:xfrm>
            <a:off x="998054" y="1087080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Moghedien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A4DCBE-57D4-4D1E-8597-258EA96CFFAA}"/>
              </a:ext>
            </a:extLst>
          </p:cNvPr>
          <p:cNvSpPr txBox="1"/>
          <p:nvPr/>
        </p:nvSpPr>
        <p:spPr>
          <a:xfrm>
            <a:off x="3788502" y="987260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Jewelery angreals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14EAD5-8143-41C1-A0FD-35B6541940C5}"/>
              </a:ext>
            </a:extLst>
          </p:cNvPr>
          <p:cNvSpPr txBox="1"/>
          <p:nvPr/>
        </p:nvSpPr>
        <p:spPr>
          <a:xfrm>
            <a:off x="3631949" y="1991262"/>
            <a:ext cx="877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Hair angreals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DA2473F-5043-4CE5-A13F-05EA080BF47A}"/>
              </a:ext>
            </a:extLst>
          </p:cNvPr>
          <p:cNvSpPr txBox="1"/>
          <p:nvPr/>
        </p:nvSpPr>
        <p:spPr>
          <a:xfrm>
            <a:off x="2778104" y="1578519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Nethan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55FEA6-FC87-430F-9CF8-BC00838FDFB5}"/>
              </a:ext>
            </a:extLst>
          </p:cNvPr>
          <p:cNvSpPr txBox="1"/>
          <p:nvPr/>
        </p:nvSpPr>
        <p:spPr>
          <a:xfrm>
            <a:off x="2816525" y="1654530"/>
            <a:ext cx="607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>
                <a:solidFill>
                  <a:schemeClr val="bg1">
                    <a:lumMod val="50000"/>
                  </a:schemeClr>
                </a:solidFill>
              </a:rPr>
              <a:t>Bassane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5AAC26-4C26-4E7C-9A35-C0B83361A05E}"/>
              </a:ext>
            </a:extLst>
          </p:cNvPr>
          <p:cNvSpPr txBox="1"/>
          <p:nvPr/>
        </p:nvSpPr>
        <p:spPr>
          <a:xfrm>
            <a:off x="3394484" y="1637050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6">
                    <a:lumMod val="75000"/>
                  </a:schemeClr>
                </a:solidFill>
              </a:rPr>
              <a:t>Nynaeve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CCBBDA3-E41A-4660-8C81-B26B81A2BCCA}"/>
              </a:ext>
            </a:extLst>
          </p:cNvPr>
          <p:cNvSpPr txBox="1"/>
          <p:nvPr/>
        </p:nvSpPr>
        <p:spPr>
          <a:xfrm>
            <a:off x="3058779" y="1973189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chemeClr val="accent2">
                    <a:lumMod val="75000"/>
                  </a:schemeClr>
                </a:solidFill>
              </a:rPr>
              <a:t>Elza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7B0EC35-06C8-4741-B5DD-6F8D5628D6C8}"/>
              </a:ext>
            </a:extLst>
          </p:cNvPr>
          <p:cNvSpPr txBox="1"/>
          <p:nvPr/>
        </p:nvSpPr>
        <p:spPr>
          <a:xfrm>
            <a:off x="3389995" y="1541161"/>
            <a:ext cx="9525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>
                <a:solidFill>
                  <a:srgbClr val="7030A0"/>
                </a:solidFill>
              </a:rPr>
              <a:t>Super angreals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C6F2173-C1F1-4A58-B7D0-47A7C69EBA37}"/>
              </a:ext>
            </a:extLst>
          </p:cNvPr>
          <p:cNvSpPr txBox="1"/>
          <p:nvPr/>
        </p:nvSpPr>
        <p:spPr>
          <a:xfrm>
            <a:off x="7212695" y="115787"/>
            <a:ext cx="488865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/>
              <a:t>The battle: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Cyndane travels to the area, and channels to destroy Rand…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Cadsuane defends Cyndane’s lightnings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Elza attacks where it was coming from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Cadsuane detects more channeling from inside the city…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Rand wonders if his cleansing is working…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It was Demandred inside the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A dome of darkness is appearing in the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He travels to escape Elza’s attack, and runs into Flinn and co…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Cyndane hops around to escape. But she wants to get closer…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Osan’gar is in the fight. He was the asha’man Dashiva…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Graendal is in the fight. Verin has come too far to die now…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Aran’gar the Shim is in the fight. Fortunately, Eben was there to detect her channeling saidin…!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Cyndane encounters Alivia…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Moghedien joins the fight. LOL, no she doesn’t…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Rand’s plan seems to be working…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Cadsuane is concerned for Nynaeve and Rand…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Osan’gar has moved in close enough to see Rand. Balefire time…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Elza is a black ajah!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But she kills Osan’gar thinking he is just an asha’man… LUL…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Moggy must have moved around, because she’s now near the dome 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It collapses... and Moggy is sucked in to where it was…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/>
              <a:t>It’s over… saidin is apparently clean, and everyone is exhausted.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58EB9A-528B-4343-87B2-AA0076A9A399}"/>
              </a:ext>
            </a:extLst>
          </p:cNvPr>
          <p:cNvSpPr txBox="1"/>
          <p:nvPr/>
        </p:nvSpPr>
        <p:spPr>
          <a:xfrm>
            <a:off x="10202771" y="5796171"/>
            <a:ext cx="205107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>
                <a:solidFill>
                  <a:schemeClr val="accent2">
                    <a:lumMod val="75000"/>
                  </a:schemeClr>
                </a:solidFill>
              </a:rPr>
              <a:t>Orange = Aes Sedai</a:t>
            </a:r>
          </a:p>
          <a:p>
            <a:r>
              <a:rPr lang="en-AU" sz="1050"/>
              <a:t>Black = Asha’man</a:t>
            </a:r>
          </a:p>
          <a:p>
            <a:r>
              <a:rPr lang="en-AU" sz="1050">
                <a:solidFill>
                  <a:srgbClr val="FF66FF"/>
                </a:solidFill>
              </a:rPr>
              <a:t>Pink = Seanchan (former damane)</a:t>
            </a:r>
          </a:p>
          <a:p>
            <a:r>
              <a:rPr lang="en-AU" sz="1050">
                <a:solidFill>
                  <a:srgbClr val="0070C0"/>
                </a:solidFill>
              </a:rPr>
              <a:t>Blue = Sea Folk</a:t>
            </a:r>
          </a:p>
          <a:p>
            <a:r>
              <a:rPr lang="en-AU" sz="1050">
                <a:solidFill>
                  <a:schemeClr val="bg1">
                    <a:lumMod val="65000"/>
                  </a:schemeClr>
                </a:solidFill>
              </a:rPr>
              <a:t>Grey = Warder</a:t>
            </a:r>
          </a:p>
          <a:p>
            <a:r>
              <a:rPr lang="en-AU" sz="1050" b="1"/>
              <a:t>Bold = channeler</a:t>
            </a:r>
          </a:p>
        </p:txBody>
      </p:sp>
      <p:sp>
        <p:nvSpPr>
          <p:cNvPr id="4" name="Lightning Bolt 3">
            <a:extLst>
              <a:ext uri="{FF2B5EF4-FFF2-40B4-BE49-F238E27FC236}">
                <a16:creationId xmlns:a16="http://schemas.microsoft.com/office/drawing/2014/main" id="{1EF78DCF-CA19-4F17-8E50-3E031E6677AD}"/>
              </a:ext>
            </a:extLst>
          </p:cNvPr>
          <p:cNvSpPr/>
          <p:nvPr/>
        </p:nvSpPr>
        <p:spPr>
          <a:xfrm>
            <a:off x="3083806" y="698399"/>
            <a:ext cx="309678" cy="899484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Flowchart: Summing Junction 32">
            <a:extLst>
              <a:ext uri="{FF2B5EF4-FFF2-40B4-BE49-F238E27FC236}">
                <a16:creationId xmlns:a16="http://schemas.microsoft.com/office/drawing/2014/main" id="{A6F32372-6167-47B6-8EA1-6BFBA33F6520}"/>
              </a:ext>
            </a:extLst>
          </p:cNvPr>
          <p:cNvSpPr/>
          <p:nvPr/>
        </p:nvSpPr>
        <p:spPr>
          <a:xfrm>
            <a:off x="2800136" y="1493555"/>
            <a:ext cx="1309881" cy="928117"/>
          </a:xfrm>
          <a:prstGeom prst="flowChartSummingJunction">
            <a:avLst/>
          </a:prstGeom>
          <a:solidFill>
            <a:schemeClr val="accent1">
              <a:alpha val="18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Explosion: 14 Points 46">
            <a:extLst>
              <a:ext uri="{FF2B5EF4-FFF2-40B4-BE49-F238E27FC236}">
                <a16:creationId xmlns:a16="http://schemas.microsoft.com/office/drawing/2014/main" id="{2D403BA6-3BE3-4D94-8FA0-4F7CA8970549}"/>
              </a:ext>
            </a:extLst>
          </p:cNvPr>
          <p:cNvSpPr/>
          <p:nvPr/>
        </p:nvSpPr>
        <p:spPr>
          <a:xfrm>
            <a:off x="3083806" y="1760160"/>
            <a:ext cx="265039" cy="224624"/>
          </a:xfrm>
          <a:prstGeom prst="irregularSeal2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5" name="Explosion: 14 Points 74">
            <a:extLst>
              <a:ext uri="{FF2B5EF4-FFF2-40B4-BE49-F238E27FC236}">
                <a16:creationId xmlns:a16="http://schemas.microsoft.com/office/drawing/2014/main" id="{46DAEB23-1F73-471F-B205-9AD6711F8745}"/>
              </a:ext>
            </a:extLst>
          </p:cNvPr>
          <p:cNvSpPr/>
          <p:nvPr/>
        </p:nvSpPr>
        <p:spPr>
          <a:xfrm>
            <a:off x="3071244" y="1749055"/>
            <a:ext cx="265039" cy="224624"/>
          </a:xfrm>
          <a:prstGeom prst="irregularSeal2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1" name="Explosion: 14 Points 80">
            <a:extLst>
              <a:ext uri="{FF2B5EF4-FFF2-40B4-BE49-F238E27FC236}">
                <a16:creationId xmlns:a16="http://schemas.microsoft.com/office/drawing/2014/main" id="{E44B803C-5AFA-46F7-A479-2B76BD1BBDCF}"/>
              </a:ext>
            </a:extLst>
          </p:cNvPr>
          <p:cNvSpPr/>
          <p:nvPr/>
        </p:nvSpPr>
        <p:spPr>
          <a:xfrm>
            <a:off x="3077373" y="1759007"/>
            <a:ext cx="265039" cy="224624"/>
          </a:xfrm>
          <a:prstGeom prst="irregularSeal2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3" name="Explosion: 14 Points 82">
            <a:extLst>
              <a:ext uri="{FF2B5EF4-FFF2-40B4-BE49-F238E27FC236}">
                <a16:creationId xmlns:a16="http://schemas.microsoft.com/office/drawing/2014/main" id="{0EEEFA58-40B6-4656-A37C-AE4450B35663}"/>
              </a:ext>
            </a:extLst>
          </p:cNvPr>
          <p:cNvSpPr/>
          <p:nvPr/>
        </p:nvSpPr>
        <p:spPr>
          <a:xfrm>
            <a:off x="3066040" y="1750579"/>
            <a:ext cx="265039" cy="224624"/>
          </a:xfrm>
          <a:prstGeom prst="irregularSeal2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B9AA1B-5B3B-41EA-8F16-5CC87C99ADB8}"/>
              </a:ext>
            </a:extLst>
          </p:cNvPr>
          <p:cNvSpPr txBox="1"/>
          <p:nvPr/>
        </p:nvSpPr>
        <p:spPr>
          <a:xfrm>
            <a:off x="2548380" y="4462393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Demandred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C1E184A-05CE-4ECC-AE47-2B87A1FCD5D6}"/>
              </a:ext>
            </a:extLst>
          </p:cNvPr>
          <p:cNvSpPr/>
          <p:nvPr/>
        </p:nvSpPr>
        <p:spPr>
          <a:xfrm>
            <a:off x="3325108" y="4462393"/>
            <a:ext cx="352437" cy="320768"/>
          </a:xfrm>
          <a:prstGeom prst="ellipse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D20967F-D87C-46BD-9004-C305775725FE}"/>
              </a:ext>
            </a:extLst>
          </p:cNvPr>
          <p:cNvSpPr txBox="1"/>
          <p:nvPr/>
        </p:nvSpPr>
        <p:spPr>
          <a:xfrm>
            <a:off x="5767272" y="3266752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Demandred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35ADB5-6684-49F7-84A2-864309B539E9}"/>
              </a:ext>
            </a:extLst>
          </p:cNvPr>
          <p:cNvSpPr txBox="1"/>
          <p:nvPr/>
        </p:nvSpPr>
        <p:spPr>
          <a:xfrm>
            <a:off x="5330121" y="428665"/>
            <a:ext cx="6463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Cyndane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3B7BE26-1F0B-4C76-967F-867D9E739608}"/>
              </a:ext>
            </a:extLst>
          </p:cNvPr>
          <p:cNvSpPr/>
          <p:nvPr/>
        </p:nvSpPr>
        <p:spPr>
          <a:xfrm>
            <a:off x="2851832" y="4063570"/>
            <a:ext cx="1679973" cy="1560223"/>
          </a:xfrm>
          <a:prstGeom prst="ellipse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8" name="Explosion: 14 Points 87">
            <a:extLst>
              <a:ext uri="{FF2B5EF4-FFF2-40B4-BE49-F238E27FC236}">
                <a16:creationId xmlns:a16="http://schemas.microsoft.com/office/drawing/2014/main" id="{8674AF79-BB13-4C11-B025-3B5D5AB5E60A}"/>
              </a:ext>
            </a:extLst>
          </p:cNvPr>
          <p:cNvSpPr/>
          <p:nvPr/>
        </p:nvSpPr>
        <p:spPr>
          <a:xfrm>
            <a:off x="2525338" y="1979155"/>
            <a:ext cx="429370" cy="373262"/>
          </a:xfrm>
          <a:prstGeom prst="irregularSeal2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5A38530-2E8F-45D4-BBCC-ED2D333602E6}"/>
              </a:ext>
            </a:extLst>
          </p:cNvPr>
          <p:cNvSpPr/>
          <p:nvPr/>
        </p:nvSpPr>
        <p:spPr>
          <a:xfrm>
            <a:off x="1965436" y="3259909"/>
            <a:ext cx="3626480" cy="3366945"/>
          </a:xfrm>
          <a:prstGeom prst="ellipse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B498AAE-D359-459F-8D78-398842C7B343}"/>
              </a:ext>
            </a:extLst>
          </p:cNvPr>
          <p:cNvSpPr txBox="1"/>
          <p:nvPr/>
        </p:nvSpPr>
        <p:spPr>
          <a:xfrm>
            <a:off x="844915" y="4836975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>
                <a:solidFill>
                  <a:srgbClr val="FF0000"/>
                </a:solidFill>
              </a:rPr>
              <a:t>Moghedien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5F5C55F-BD65-416B-82D4-D79F4804E45B}"/>
              </a:ext>
            </a:extLst>
          </p:cNvPr>
          <p:cNvSpPr txBox="1"/>
          <p:nvPr/>
        </p:nvSpPr>
        <p:spPr>
          <a:xfrm>
            <a:off x="2713383" y="4506669"/>
            <a:ext cx="1767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/>
              <a:t>A big hole where</a:t>
            </a:r>
          </a:p>
          <a:p>
            <a:pPr algn="ctr"/>
            <a:r>
              <a:rPr lang="en-AU"/>
              <a:t>Shadar Logoth</a:t>
            </a:r>
          </a:p>
          <a:p>
            <a:pPr algn="ctr"/>
            <a:r>
              <a:rPr lang="en-AU"/>
              <a:t>used to be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165CBCD-CE5A-4FDA-844A-F9B17C477079}"/>
              </a:ext>
            </a:extLst>
          </p:cNvPr>
          <p:cNvSpPr/>
          <p:nvPr/>
        </p:nvSpPr>
        <p:spPr>
          <a:xfrm>
            <a:off x="0" y="-41031"/>
            <a:ext cx="12192000" cy="69305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7566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75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-0.02031 -0.15139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-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50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0.02174 -0.16042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500"/>
                            </p:stCondLst>
                            <p:childTnLst>
                              <p:par>
                                <p:cTn id="5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25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01953 -0.15139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-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250"/>
                            </p:stCondLst>
                            <p:childTnLst>
                              <p:par>
                                <p:cTn id="6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750"/>
                            </p:stCondLst>
                            <p:childTnLst>
                              <p:par>
                                <p:cTn id="6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500"/>
                            </p:stCondLst>
                            <p:childTnLst>
                              <p:par>
                                <p:cTn id="7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225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-0.01341 0.29676 " pathEditMode="relative" rAng="0" ptsTypes="AA">
                                      <p:cBhvr>
                                        <p:cTn id="8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5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750"/>
                            </p:stCondLst>
                            <p:childTnLst>
                              <p:par>
                                <p:cTn id="106" presetID="6" presetClass="entr" presetSubtype="32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8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500"/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1" presetClass="exit" presetSubtype="1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5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500"/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21" presetClass="exit" presetSubtype="1" fill="hold" grpId="1" nodeType="after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1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1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500"/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21" presetClass="entr" presetSubtype="1" fill="hold" grpId="2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500"/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21" presetClass="entr" presetSubtype="1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6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500"/>
                                        <p:tgtEl>
                                          <p:spTgt spid="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21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5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1500"/>
                                        <p:tgtEl>
                                          <p:spTgt spid="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"/>
                            </p:stCondLst>
                            <p:childTnLst>
                              <p:par>
                                <p:cTn id="172" presetID="42" presetClass="path" presetSubtype="0" accel="50000" decel="5000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875E-6 -4.07407E-6 L -0.07383 0.06297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1500"/>
                                        <p:tgtEl>
                                          <p:spTgt spid="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6" presetClass="entr" presetSubtype="32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2" dur="1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6250"/>
                            </p:stCondLst>
                            <p:childTnLst>
                              <p:par>
                                <p:cTn id="184" presetID="21" presetClass="entr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6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1500"/>
                                        <p:tgtEl>
                                          <p:spTgt spid="8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1500"/>
                                        <p:tgtEl>
                                          <p:spTgt spid="8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500"/>
                                        <p:tgtEl>
                                          <p:spTgt spid="8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42" presetClass="path" presetSubtype="0" accel="50000" decel="50000" fill="hold" grpId="1" nodeType="after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3.54167E-6 7.40741E-7 L 0.14179 -0.00162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1500"/>
                                        <p:tgtEl>
                                          <p:spTgt spid="8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1500"/>
                                        <p:tgtEl>
                                          <p:spTgt spid="8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9000"/>
                            </p:stCondLst>
                            <p:childTnLst>
                              <p:par>
                                <p:cTn id="219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2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9250"/>
                            </p:stCondLst>
                            <p:childTnLst>
                              <p:par>
                                <p:cTn id="2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1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1500"/>
                                        <p:tgtEl>
                                          <p:spTgt spid="8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500"/>
                            </p:stCondLst>
                            <p:childTnLst>
                              <p:par>
                                <p:cTn id="232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7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8000"/>
                            </p:stCondLst>
                            <p:childTnLst>
                              <p:par>
                                <p:cTn id="239" presetID="6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1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1500"/>
                                        <p:tgtEl>
                                          <p:spTgt spid="8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6" presetID="6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5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6250"/>
                            </p:stCondLst>
                            <p:childTnLst>
                              <p:par>
                                <p:cTn id="26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10716 0.03588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6" dur="1500"/>
                                        <p:tgtEl>
                                          <p:spTgt spid="8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/>
      <p:bldP spid="56" grpId="0" uiExpand="1"/>
      <p:bldP spid="56" grpId="1" uiExpand="1"/>
      <p:bldP spid="57" grpId="0" uiExpand="1"/>
      <p:bldP spid="58" grpId="0" uiExpand="1"/>
      <p:bldP spid="58" grpId="1" uiExpand="1"/>
      <p:bldP spid="59" grpId="0" uiExpand="1"/>
      <p:bldP spid="59" grpId="1" uiExpand="1"/>
      <p:bldP spid="59" grpId="2" uiExpand="1"/>
      <p:bldP spid="60" grpId="0" uiExpand="1"/>
      <p:bldP spid="61" grpId="0" uiExpand="1"/>
      <p:bldP spid="61" grpId="1" uiExpand="1"/>
      <p:bldP spid="80" grpId="0" uiExpand="1" build="p"/>
      <p:bldP spid="4" grpId="0" uiExpand="1" animBg="1"/>
      <p:bldP spid="4" grpId="1" uiExpand="1" animBg="1"/>
      <p:bldP spid="33" grpId="0" uiExpand="1" animBg="1"/>
      <p:bldP spid="47" grpId="0" uiExpand="1" animBg="1"/>
      <p:bldP spid="47" grpId="1" uiExpand="1" animBg="1"/>
      <p:bldP spid="47" grpId="2" uiExpand="1" animBg="1"/>
      <p:bldP spid="75" grpId="0" uiExpand="1" animBg="1"/>
      <p:bldP spid="75" grpId="1" uiExpand="1" animBg="1"/>
      <p:bldP spid="75" grpId="2" uiExpand="1" animBg="1"/>
      <p:bldP spid="81" grpId="0" uiExpand="1" animBg="1"/>
      <p:bldP spid="81" grpId="1" uiExpand="1" animBg="1"/>
      <p:bldP spid="81" grpId="2" uiExpand="1" animBg="1"/>
      <p:bldP spid="83" grpId="0" uiExpand="1" animBg="1"/>
      <p:bldP spid="83" grpId="1" uiExpand="1" animBg="1"/>
      <p:bldP spid="83" grpId="2" animBg="1"/>
      <p:bldP spid="84" grpId="0" uiExpand="1"/>
      <p:bldP spid="84" grpId="1" uiExpand="1"/>
      <p:bldP spid="62" grpId="0" uiExpand="1" animBg="1"/>
      <p:bldP spid="62" grpId="1" uiExpand="1" animBg="1"/>
      <p:bldP spid="85" grpId="0" uiExpand="1"/>
      <p:bldP spid="86" grpId="0" uiExpand="1"/>
      <p:bldP spid="86" grpId="1" uiExpand="1"/>
      <p:bldP spid="87" grpId="0" uiExpand="1" animBg="1"/>
      <p:bldP spid="87" grpId="1" uiExpand="1" animBg="1"/>
      <p:bldP spid="88" grpId="0" uiExpand="1" animBg="1"/>
      <p:bldP spid="88" grpId="1" uiExpand="1" animBg="1"/>
      <p:bldP spid="89" grpId="0" uiExpand="1" animBg="1"/>
      <p:bldP spid="89" grpId="1" uiExpand="1" animBg="1"/>
      <p:bldP spid="90" grpId="0" uiExpand="1"/>
      <p:bldP spid="90" grpId="1" uiExpand="1"/>
      <p:bldP spid="91" grpId="0" uiExpand="1"/>
      <p:bldP spid="9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8B8D19-108D-4791-BEED-E47B8EF3D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19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8CAFDC-ACA5-471E-8C7C-66DC678D3382}"/>
              </a:ext>
            </a:extLst>
          </p:cNvPr>
          <p:cNvSpPr/>
          <p:nvPr/>
        </p:nvSpPr>
        <p:spPr>
          <a:xfrm>
            <a:off x="8891954" y="0"/>
            <a:ext cx="321212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u="sng"/>
              <a:t>Earlier part:</a:t>
            </a:r>
          </a:p>
          <a:p>
            <a:r>
              <a:rPr lang="en-AU" sz="1400"/>
              <a:t>The giant sa’angreal are in use, so their crystal spheres are glowing!</a:t>
            </a:r>
          </a:p>
          <a:p>
            <a:endParaRPr lang="en-AU" sz="1400"/>
          </a:p>
          <a:p>
            <a:r>
              <a:rPr lang="en-AU" sz="1400"/>
              <a:t>This guy, Barmellin, was travelling near Cairhien where there male statue is buried.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0E05288F-4298-4BDB-AD8A-65714DC0EE0D}"/>
              </a:ext>
            </a:extLst>
          </p:cNvPr>
          <p:cNvSpPr/>
          <p:nvPr/>
        </p:nvSpPr>
        <p:spPr>
          <a:xfrm>
            <a:off x="7274169" y="2866292"/>
            <a:ext cx="140677" cy="146539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984D59C-3F43-4315-9407-AFAB44ACF526}"/>
              </a:ext>
            </a:extLst>
          </p:cNvPr>
          <p:cNvSpPr/>
          <p:nvPr/>
        </p:nvSpPr>
        <p:spPr>
          <a:xfrm>
            <a:off x="281353" y="5984631"/>
            <a:ext cx="164124" cy="152400"/>
          </a:xfrm>
          <a:prstGeom prst="star5">
            <a:avLst/>
          </a:prstGeom>
          <a:solidFill>
            <a:srgbClr val="FF66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1AD49B-FF70-43EE-A35F-0F9FCD7BDADA}"/>
              </a:ext>
            </a:extLst>
          </p:cNvPr>
          <p:cNvSpPr/>
          <p:nvPr/>
        </p:nvSpPr>
        <p:spPr>
          <a:xfrm>
            <a:off x="8891954" y="1981200"/>
            <a:ext cx="321212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u="sng"/>
              <a:t>Earlier part:</a:t>
            </a:r>
          </a:p>
          <a:p>
            <a:r>
              <a:rPr lang="en-AU" sz="1400"/>
              <a:t>The female statue is on Tremalking, one of the Sea Folk islands.</a:t>
            </a:r>
          </a:p>
          <a:p>
            <a:r>
              <a:rPr lang="en-AU" sz="1400"/>
              <a:t>Timna is one of the Amayar, the people who live on those islands. They have a prophecy about what will happen when the sphere lights up, and she is excited about being around to see it.</a:t>
            </a:r>
          </a:p>
          <a:p>
            <a:endParaRPr lang="en-AU" sz="1400"/>
          </a:p>
          <a:p>
            <a:r>
              <a:rPr lang="en-AU" sz="1400">
                <a:solidFill>
                  <a:srgbClr val="FF0000"/>
                </a:solidFill>
              </a:rPr>
              <a:t>The prophecy is that “the time of illusion is at an end”… whatever that means.</a:t>
            </a:r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31AED665-18B1-47A8-8DD7-A62B2FAF3387}"/>
              </a:ext>
            </a:extLst>
          </p:cNvPr>
          <p:cNvSpPr/>
          <p:nvPr/>
        </p:nvSpPr>
        <p:spPr>
          <a:xfrm>
            <a:off x="3944814" y="3349869"/>
            <a:ext cx="169985" cy="158262"/>
          </a:xfrm>
          <a:prstGeom prst="pentagon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CC7C2E07-1D8B-4452-BE99-D6B556CAB027}"/>
              </a:ext>
            </a:extLst>
          </p:cNvPr>
          <p:cNvSpPr/>
          <p:nvPr/>
        </p:nvSpPr>
        <p:spPr>
          <a:xfrm>
            <a:off x="9038262" y="5961185"/>
            <a:ext cx="169985" cy="158262"/>
          </a:xfrm>
          <a:prstGeom prst="pentagon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04D186C0-5E3A-4042-B7F4-9DFDC8F06410}"/>
              </a:ext>
            </a:extLst>
          </p:cNvPr>
          <p:cNvSpPr/>
          <p:nvPr/>
        </p:nvSpPr>
        <p:spPr>
          <a:xfrm>
            <a:off x="9052915" y="6248400"/>
            <a:ext cx="140677" cy="146539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AF156A0-69E9-4CD2-AA6B-6EA85DFC3C84}"/>
              </a:ext>
            </a:extLst>
          </p:cNvPr>
          <p:cNvSpPr/>
          <p:nvPr/>
        </p:nvSpPr>
        <p:spPr>
          <a:xfrm>
            <a:off x="9029468" y="6523892"/>
            <a:ext cx="164124" cy="152400"/>
          </a:xfrm>
          <a:prstGeom prst="star5">
            <a:avLst/>
          </a:prstGeom>
          <a:solidFill>
            <a:srgbClr val="FF66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1D80CB-2715-4866-818C-B023941DFEBD}"/>
              </a:ext>
            </a:extLst>
          </p:cNvPr>
          <p:cNvSpPr txBox="1"/>
          <p:nvPr/>
        </p:nvSpPr>
        <p:spPr>
          <a:xfrm>
            <a:off x="9296400" y="5901816"/>
            <a:ext cx="1081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Shadar Logoth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FAD6E8-CB65-4B09-A3AC-77A10C5ECD21}"/>
              </a:ext>
            </a:extLst>
          </p:cNvPr>
          <p:cNvSpPr txBox="1"/>
          <p:nvPr/>
        </p:nvSpPr>
        <p:spPr>
          <a:xfrm>
            <a:off x="9296400" y="6183169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Giant male statue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9C690A-BE4B-41A7-9511-8160299A4585}"/>
              </a:ext>
            </a:extLst>
          </p:cNvPr>
          <p:cNvSpPr txBox="1"/>
          <p:nvPr/>
        </p:nvSpPr>
        <p:spPr>
          <a:xfrm>
            <a:off x="9296400" y="6460168"/>
            <a:ext cx="1410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/>
              <a:t>Giant female statue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177877-B7EC-4AC4-AE40-8600D6DB116B}"/>
              </a:ext>
            </a:extLst>
          </p:cNvPr>
          <p:cNvSpPr/>
          <p:nvPr/>
        </p:nvSpPr>
        <p:spPr>
          <a:xfrm>
            <a:off x="0" y="-41031"/>
            <a:ext cx="12192000" cy="69305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05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774</Words>
  <Application>Microsoft Office PowerPoint</Application>
  <PresentationFormat>Widescreen</PresentationFormat>
  <Paragraphs>186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Xavier Halliwell</dc:creator>
  <cp:lastModifiedBy>Xavier Halliwell</cp:lastModifiedBy>
  <cp:revision>21</cp:revision>
  <dcterms:created xsi:type="dcterms:W3CDTF">2019-12-17T03:01:01Z</dcterms:created>
  <dcterms:modified xsi:type="dcterms:W3CDTF">2019-12-17T07:04:09Z</dcterms:modified>
</cp:coreProperties>
</file>